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tags/tag5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86" r:id="rId2"/>
    <p:sldMasterId id="2147483673" r:id="rId3"/>
  </p:sldMasterIdLst>
  <p:notesMasterIdLst>
    <p:notesMasterId r:id="rId17"/>
  </p:notesMasterIdLst>
  <p:sldIdLst>
    <p:sldId id="299" r:id="rId4"/>
    <p:sldId id="256" r:id="rId5"/>
    <p:sldId id="259" r:id="rId6"/>
    <p:sldId id="272" r:id="rId7"/>
    <p:sldId id="303" r:id="rId8"/>
    <p:sldId id="263" r:id="rId9"/>
    <p:sldId id="305" r:id="rId10"/>
    <p:sldId id="306" r:id="rId11"/>
    <p:sldId id="300" r:id="rId12"/>
    <p:sldId id="292" r:id="rId13"/>
    <p:sldId id="261" r:id="rId14"/>
    <p:sldId id="304" r:id="rId15"/>
    <p:sldId id="271" r:id="rId16"/>
  </p:sldIdLst>
  <p:sldSz cx="9144000" cy="5143500" type="screen16x9"/>
  <p:notesSz cx="6858000" cy="9144000"/>
  <p:embeddedFontLst>
    <p:embeddedFont>
      <p:font typeface="Abadi" panose="020B0604020202020204" charset="0"/>
      <p:regular r:id="rId18"/>
    </p:embeddedFont>
    <p:embeddedFont>
      <p:font typeface="Albert Sans" panose="020B060402020202020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Gill Sans MT" panose="020B0604020202020204" charset="0"/>
      <p:regular r:id="rId24"/>
      <p:bold r:id="rId25"/>
      <p:italic r:id="rId26"/>
      <p:boldItalic r:id="rId27"/>
    </p:embeddedFont>
    <p:embeddedFont>
      <p:font typeface="Nunito Light" panose="020B0604020202020204" charset="0"/>
      <p:regular r:id="rId28"/>
      <p:italic r:id="rId29"/>
    </p:embeddedFon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Syne" panose="020B0604020202020204" charset="0"/>
      <p:regular r:id="rId34"/>
      <p:bold r:id="rId35"/>
    </p:embeddedFont>
    <p:embeddedFont>
      <p:font typeface="Syne SemiBo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12561-AFEB-46F8-ACF3-05F96FF7DDD9}" v="1082" dt="2025-04-24T14:04:11.817"/>
    <p1510:client id="{A8231DFA-F428-1641-41FE-AA977ACB1A0A}" v="118" dt="2025-04-23T20:21:00.414"/>
    <p1510:client id="{AF6045CB-53CF-4F95-B36A-1BB727D66AE7}" v="81" dt="2025-04-24T03:05:48.635"/>
    <p1510:client id="{B02FA51D-33D8-4F86-8045-450107E4161A}" v="285" dt="2025-04-23T20:36:23.495"/>
    <p1510:client id="{B192031A-8A0E-2FF3-1A26-3DBB8CC8D137}" v="254" dt="2025-04-24T02:41:27.621"/>
    <p1510:client id="{C53F173E-8D97-4207-BA35-DB034807E0CA}" v="412" dt="2025-04-24T06:03:01.211"/>
    <p1510:client id="{E1A7F80A-DDC6-BD5E-1E61-750C44D7D111}" v="5" dt="2025-04-23T19:52:10.109"/>
    <p1510:client id="{FE1BA9B6-964A-2640-C324-C755A2E89EFD}" v="2" dt="2025-04-24T04:34:01.391"/>
  </p1510:revLst>
</p1510:revInfo>
</file>

<file path=ppt/tableStyles.xml><?xml version="1.0" encoding="utf-8"?>
<a:tblStyleLst xmlns:a="http://schemas.openxmlformats.org/drawingml/2006/main" def="{D5970F78-8BE5-4FA1-A048-1398EA2E2070}">
  <a:tblStyle styleId="{D5970F78-8BE5-4FA1-A048-1398EA2E20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4D2243D-6D27-4770-B8FE-B28E4A62C5F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rrat, Zacky" userId="S::e2365214@cmaisonneuve.qc.ca::9dfd9a99-c4a2-4e6d-a5a5-f2ebaf7a1387" providerId="AD" clId="Web-{9D4EA4F4-5814-517E-4F87-92F03F3CE3A3}"/>
    <pc:docChg chg="addSld delSld modSld sldOrd">
      <pc:chgData name="Cherrat, Zacky" userId="S::e2365214@cmaisonneuve.qc.ca::9dfd9a99-c4a2-4e6d-a5a5-f2ebaf7a1387" providerId="AD" clId="Web-{9D4EA4F4-5814-517E-4F87-92F03F3CE3A3}" dt="2025-04-19T16:05:44.052" v="842" actId="20577"/>
      <pc:docMkLst>
        <pc:docMk/>
      </pc:docMkLst>
      <pc:sldChg chg="ord modTransition">
        <pc:chgData name="Cherrat, Zacky" userId="S::e2365214@cmaisonneuve.qc.ca::9dfd9a99-c4a2-4e6d-a5a5-f2ebaf7a1387" providerId="AD" clId="Web-{9D4EA4F4-5814-517E-4F87-92F03F3CE3A3}" dt="2025-04-19T15:21:27.044" v="76"/>
        <pc:sldMkLst>
          <pc:docMk/>
          <pc:sldMk cId="0" sldId="256"/>
        </pc:sldMkLst>
      </pc:sldChg>
      <pc:sldChg chg="modSp">
        <pc:chgData name="Cherrat, Zacky" userId="S::e2365214@cmaisonneuve.qc.ca::9dfd9a99-c4a2-4e6d-a5a5-f2ebaf7a1387" providerId="AD" clId="Web-{9D4EA4F4-5814-517E-4F87-92F03F3CE3A3}" dt="2025-04-19T15:36:32.255" v="219" actId="20577"/>
        <pc:sldMkLst>
          <pc:docMk/>
          <pc:sldMk cId="0" sldId="259"/>
        </pc:sldMkLst>
        <pc:spChg chg="mod">
          <ac:chgData name="Cherrat, Zacky" userId="S::e2365214@cmaisonneuve.qc.ca::9dfd9a99-c4a2-4e6d-a5a5-f2ebaf7a1387" providerId="AD" clId="Web-{9D4EA4F4-5814-517E-4F87-92F03F3CE3A3}" dt="2025-04-19T15:36:32.255" v="219" actId="20577"/>
          <ac:spMkLst>
            <pc:docMk/>
            <pc:sldMk cId="0" sldId="259"/>
            <ac:spMk id="159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9D4EA4F4-5814-517E-4F87-92F03F3CE3A3}" dt="2025-04-19T15:54:25.609" v="538" actId="20577"/>
        <pc:sldMkLst>
          <pc:docMk/>
          <pc:sldMk cId="0" sldId="262"/>
        </pc:sldMkLst>
      </pc:sldChg>
      <pc:sldChg chg="modSp">
        <pc:chgData name="Cherrat, Zacky" userId="S::e2365214@cmaisonneuve.qc.ca::9dfd9a99-c4a2-4e6d-a5a5-f2ebaf7a1387" providerId="AD" clId="Web-{9D4EA4F4-5814-517E-4F87-92F03F3CE3A3}" dt="2025-04-19T16:05:44.052" v="842" actId="20577"/>
        <pc:sldMkLst>
          <pc:docMk/>
          <pc:sldMk cId="0" sldId="263"/>
        </pc:sldMkLst>
        <pc:spChg chg="mod">
          <ac:chgData name="Cherrat, Zacky" userId="S::e2365214@cmaisonneuve.qc.ca::9dfd9a99-c4a2-4e6d-a5a5-f2ebaf7a1387" providerId="AD" clId="Web-{9D4EA4F4-5814-517E-4F87-92F03F3CE3A3}" dt="2025-04-19T15:57:01.345" v="613" actId="20577"/>
          <ac:spMkLst>
            <pc:docMk/>
            <pc:sldMk cId="0" sldId="263"/>
            <ac:spMk id="187" creationId="{00000000-0000-0000-0000-000000000000}"/>
          </ac:spMkLst>
        </pc:spChg>
        <pc:spChg chg="mod">
          <ac:chgData name="Cherrat, Zacky" userId="S::e2365214@cmaisonneuve.qc.ca::9dfd9a99-c4a2-4e6d-a5a5-f2ebaf7a1387" providerId="AD" clId="Web-{9D4EA4F4-5814-517E-4F87-92F03F3CE3A3}" dt="2025-04-19T15:57:30.704" v="649" actId="20577"/>
          <ac:spMkLst>
            <pc:docMk/>
            <pc:sldMk cId="0" sldId="263"/>
            <ac:spMk id="188" creationId="{00000000-0000-0000-0000-000000000000}"/>
          </ac:spMkLst>
        </pc:spChg>
        <pc:spChg chg="mod">
          <ac:chgData name="Cherrat, Zacky" userId="S::e2365214@cmaisonneuve.qc.ca::9dfd9a99-c4a2-4e6d-a5a5-f2ebaf7a1387" providerId="AD" clId="Web-{9D4EA4F4-5814-517E-4F87-92F03F3CE3A3}" dt="2025-04-19T16:03:55.239" v="777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Cherrat, Zacky" userId="S::e2365214@cmaisonneuve.qc.ca::9dfd9a99-c4a2-4e6d-a5a5-f2ebaf7a1387" providerId="AD" clId="Web-{9D4EA4F4-5814-517E-4F87-92F03F3CE3A3}" dt="2025-04-19T16:05:44.052" v="842" actId="20577"/>
          <ac:spMkLst>
            <pc:docMk/>
            <pc:sldMk cId="0" sldId="263"/>
            <ac:spMk id="191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9D4EA4F4-5814-517E-4F87-92F03F3CE3A3}" dt="2025-04-19T15:56:53.719" v="609" actId="20577"/>
        <pc:sldMkLst>
          <pc:docMk/>
          <pc:sldMk cId="838555460" sldId="291"/>
        </pc:sldMkLst>
      </pc:sldChg>
      <pc:sldChg chg="addSp delSp modSp new ord modTransition">
        <pc:chgData name="Cherrat, Zacky" userId="S::e2365214@cmaisonneuve.qc.ca::9dfd9a99-c4a2-4e6d-a5a5-f2ebaf7a1387" providerId="AD" clId="Web-{9D4EA4F4-5814-517E-4F87-92F03F3CE3A3}" dt="2025-04-19T15:21:30.497" v="77"/>
        <pc:sldMkLst>
          <pc:docMk/>
          <pc:sldMk cId="3464955287" sldId="293"/>
        </pc:sldMkLst>
      </pc:sldChg>
      <pc:sldChg chg="new del">
        <pc:chgData name="Cherrat, Zacky" userId="S::e2365214@cmaisonneuve.qc.ca::9dfd9a99-c4a2-4e6d-a5a5-f2ebaf7a1387" providerId="AD" clId="Web-{9D4EA4F4-5814-517E-4F87-92F03F3CE3A3}" dt="2025-04-19T14:54:27.387" v="5"/>
        <pc:sldMkLst>
          <pc:docMk/>
          <pc:sldMk cId="3739193896" sldId="293"/>
        </pc:sldMkLst>
      </pc:sldChg>
      <pc:sldChg chg="new del">
        <pc:chgData name="Cherrat, Zacky" userId="S::e2365214@cmaisonneuve.qc.ca::9dfd9a99-c4a2-4e6d-a5a5-f2ebaf7a1387" providerId="AD" clId="Web-{9D4EA4F4-5814-517E-4F87-92F03F3CE3A3}" dt="2025-04-19T14:54:29.793" v="6"/>
        <pc:sldMkLst>
          <pc:docMk/>
          <pc:sldMk cId="2555596845" sldId="294"/>
        </pc:sldMkLst>
      </pc:sldChg>
      <pc:sldChg chg="addSp modSp new modTransition">
        <pc:chgData name="Cherrat, Zacky" userId="S::e2365214@cmaisonneuve.qc.ca::9dfd9a99-c4a2-4e6d-a5a5-f2ebaf7a1387" providerId="AD" clId="Web-{9D4EA4F4-5814-517E-4F87-92F03F3CE3A3}" dt="2025-04-19T15:31:59.721" v="206" actId="1076"/>
        <pc:sldMkLst>
          <pc:docMk/>
          <pc:sldMk cId="3357659081" sldId="294"/>
        </pc:sldMkLst>
      </pc:sldChg>
      <pc:sldChg chg="new del">
        <pc:chgData name="Cherrat, Zacky" userId="S::e2365214@cmaisonneuve.qc.ca::9dfd9a99-c4a2-4e6d-a5a5-f2ebaf7a1387" providerId="AD" clId="Web-{9D4EA4F4-5814-517E-4F87-92F03F3CE3A3}" dt="2025-04-19T14:50:58.744" v="3"/>
        <pc:sldMkLst>
          <pc:docMk/>
          <pc:sldMk cId="3909466491" sldId="294"/>
        </pc:sldMkLst>
      </pc:sldChg>
      <pc:sldChg chg="new del">
        <pc:chgData name="Cherrat, Zacky" userId="S::e2365214@cmaisonneuve.qc.ca::9dfd9a99-c4a2-4e6d-a5a5-f2ebaf7a1387" providerId="AD" clId="Web-{9D4EA4F4-5814-517E-4F87-92F03F3CE3A3}" dt="2025-04-19T15:18:01.042" v="70"/>
        <pc:sldMkLst>
          <pc:docMk/>
          <pc:sldMk cId="1757667694" sldId="295"/>
        </pc:sldMkLst>
      </pc:sldChg>
      <pc:sldChg chg="addSp delSp modSp add replId">
        <pc:chgData name="Cherrat, Zacky" userId="S::e2365214@cmaisonneuve.qc.ca::9dfd9a99-c4a2-4e6d-a5a5-f2ebaf7a1387" providerId="AD" clId="Web-{9D4EA4F4-5814-517E-4F87-92F03F3CE3A3}" dt="2025-04-19T15:32:56.206" v="211" actId="1076"/>
        <pc:sldMkLst>
          <pc:docMk/>
          <pc:sldMk cId="423213678" sldId="296"/>
        </pc:sldMkLst>
      </pc:sldChg>
      <pc:sldChg chg="new del">
        <pc:chgData name="Cherrat, Zacky" userId="S::e2365214@cmaisonneuve.qc.ca::9dfd9a99-c4a2-4e6d-a5a5-f2ebaf7a1387" providerId="AD" clId="Web-{9D4EA4F4-5814-517E-4F87-92F03F3CE3A3}" dt="2025-04-19T15:21:58.403" v="80"/>
        <pc:sldMkLst>
          <pc:docMk/>
          <pc:sldMk cId="2385341103" sldId="297"/>
        </pc:sldMkLst>
      </pc:sldChg>
      <pc:sldChg chg="addSp delSp modSp add replId modTransition">
        <pc:chgData name="Cherrat, Zacky" userId="S::e2365214@cmaisonneuve.qc.ca::9dfd9a99-c4a2-4e6d-a5a5-f2ebaf7a1387" providerId="AD" clId="Web-{9D4EA4F4-5814-517E-4F87-92F03F3CE3A3}" dt="2025-04-19T15:35:22.567" v="217"/>
        <pc:sldMkLst>
          <pc:docMk/>
          <pc:sldMk cId="2358185384" sldId="298"/>
        </pc:sldMkLst>
      </pc:sldChg>
    </pc:docChg>
  </pc:docChgLst>
  <pc:docChgLst>
    <pc:chgData name="Cherrat, Zacky" userId="S::e2365214@cmaisonneuve.qc.ca::9dfd9a99-c4a2-4e6d-a5a5-f2ebaf7a1387" providerId="AD" clId="Web-{A8231DFA-F428-1641-41FE-AA977ACB1A0A}"/>
    <pc:docChg chg="addSld delSld modSld">
      <pc:chgData name="Cherrat, Zacky" userId="S::e2365214@cmaisonneuve.qc.ca::9dfd9a99-c4a2-4e6d-a5a5-f2ebaf7a1387" providerId="AD" clId="Web-{A8231DFA-F428-1641-41FE-AA977ACB1A0A}" dt="2025-04-23T20:21:00.414" v="104"/>
      <pc:docMkLst>
        <pc:docMk/>
      </pc:docMkLst>
      <pc:sldChg chg="del">
        <pc:chgData name="Cherrat, Zacky" userId="S::e2365214@cmaisonneuve.qc.ca::9dfd9a99-c4a2-4e6d-a5a5-f2ebaf7a1387" providerId="AD" clId="Web-{A8231DFA-F428-1641-41FE-AA977ACB1A0A}" dt="2025-04-23T20:21:00.414" v="104"/>
        <pc:sldMkLst>
          <pc:docMk/>
          <pc:sldMk cId="710895017" sldId="302"/>
        </pc:sldMkLst>
      </pc:sldChg>
      <pc:sldChg chg="addSp delSp modSp">
        <pc:chgData name="Cherrat, Zacky" userId="S::e2365214@cmaisonneuve.qc.ca::9dfd9a99-c4a2-4e6d-a5a5-f2ebaf7a1387" providerId="AD" clId="Web-{A8231DFA-F428-1641-41FE-AA977ACB1A0A}" dt="2025-04-23T20:18:23.304" v="102"/>
        <pc:sldMkLst>
          <pc:docMk/>
          <pc:sldMk cId="1765731960" sldId="303"/>
        </pc:sldMkLst>
        <pc:spChg chg="mod">
          <ac:chgData name="Cherrat, Zacky" userId="S::e2365214@cmaisonneuve.qc.ca::9dfd9a99-c4a2-4e6d-a5a5-f2ebaf7a1387" providerId="AD" clId="Web-{A8231DFA-F428-1641-41FE-AA977ACB1A0A}" dt="2025-04-23T20:16:15.584" v="72" actId="1076"/>
          <ac:spMkLst>
            <pc:docMk/>
            <pc:sldMk cId="1765731960" sldId="303"/>
            <ac:spMk id="5" creationId="{F37060D8-4AFA-8E0D-7545-E4213ABA78FB}"/>
          </ac:spMkLst>
        </pc:spChg>
        <pc:spChg chg="mod">
          <ac:chgData name="Cherrat, Zacky" userId="S::e2365214@cmaisonneuve.qc.ca::9dfd9a99-c4a2-4e6d-a5a5-f2ebaf7a1387" providerId="AD" clId="Web-{A8231DFA-F428-1641-41FE-AA977ACB1A0A}" dt="2025-04-23T20:16:17.568" v="73" actId="1076"/>
          <ac:spMkLst>
            <pc:docMk/>
            <pc:sldMk cId="1765731960" sldId="303"/>
            <ac:spMk id="9" creationId="{2BBE970F-CD69-34C0-1A25-AF7F74A559D0}"/>
          </ac:spMkLst>
        </pc:spChg>
        <pc:spChg chg="add mod">
          <ac:chgData name="Cherrat, Zacky" userId="S::e2365214@cmaisonneuve.qc.ca::9dfd9a99-c4a2-4e6d-a5a5-f2ebaf7a1387" providerId="AD" clId="Web-{A8231DFA-F428-1641-41FE-AA977ACB1A0A}" dt="2025-04-23T20:16:34.662" v="75" actId="1076"/>
          <ac:spMkLst>
            <pc:docMk/>
            <pc:sldMk cId="1765731960" sldId="303"/>
            <ac:spMk id="52" creationId="{286B75FC-D7A4-7761-9EC6-C498ABB04CD2}"/>
          </ac:spMkLst>
        </pc:spChg>
        <pc:picChg chg="mod">
          <ac:chgData name="Cherrat, Zacky" userId="S::e2365214@cmaisonneuve.qc.ca::9dfd9a99-c4a2-4e6d-a5a5-f2ebaf7a1387" providerId="AD" clId="Web-{A8231DFA-F428-1641-41FE-AA977ACB1A0A}" dt="2025-04-23T19:59:23.483" v="1" actId="1076"/>
          <ac:picMkLst>
            <pc:docMk/>
            <pc:sldMk cId="1765731960" sldId="303"/>
            <ac:picMk id="3" creationId="{B33F8F43-329D-1B12-8857-DF71DF460CB1}"/>
          </ac:picMkLst>
        </pc:picChg>
        <pc:picChg chg="add mod">
          <ac:chgData name="Cherrat, Zacky" userId="S::e2365214@cmaisonneuve.qc.ca::9dfd9a99-c4a2-4e6d-a5a5-f2ebaf7a1387" providerId="AD" clId="Web-{A8231DFA-F428-1641-41FE-AA977ACB1A0A}" dt="2025-04-23T20:02:21.844" v="37" actId="1076"/>
          <ac:picMkLst>
            <pc:docMk/>
            <pc:sldMk cId="1765731960" sldId="303"/>
            <ac:picMk id="26" creationId="{5C9F1C49-40E1-B4F0-5935-F672461C693B}"/>
          </ac:picMkLst>
        </pc:picChg>
        <pc:picChg chg="add mod">
          <ac:chgData name="Cherrat, Zacky" userId="S::e2365214@cmaisonneuve.qc.ca::9dfd9a99-c4a2-4e6d-a5a5-f2ebaf7a1387" providerId="AD" clId="Web-{A8231DFA-F428-1641-41FE-AA977ACB1A0A}" dt="2025-04-23T20:17:33.600" v="80" actId="14100"/>
          <ac:picMkLst>
            <pc:docMk/>
            <pc:sldMk cId="1765731960" sldId="303"/>
            <ac:picMk id="51" creationId="{5FAC0AF8-4158-11FE-DE96-69849A1BDAC9}"/>
          </ac:picMkLst>
        </pc:picChg>
        <pc:picChg chg="mod">
          <ac:chgData name="Cherrat, Zacky" userId="S::e2365214@cmaisonneuve.qc.ca::9dfd9a99-c4a2-4e6d-a5a5-f2ebaf7a1387" providerId="AD" clId="Web-{A8231DFA-F428-1641-41FE-AA977ACB1A0A}" dt="2025-04-23T20:15:35.974" v="62" actId="1076"/>
          <ac:picMkLst>
            <pc:docMk/>
            <pc:sldMk cId="1765731960" sldId="303"/>
            <ac:picMk id="1026" creationId="{004A7074-5F59-E304-D55B-1691DB802768}"/>
          </ac:picMkLst>
        </pc:picChg>
        <pc:inkChg chg="add del">
          <ac:chgData name="Cherrat, Zacky" userId="S::e2365214@cmaisonneuve.qc.ca::9dfd9a99-c4a2-4e6d-a5a5-f2ebaf7a1387" providerId="AD" clId="Web-{A8231DFA-F428-1641-41FE-AA977ACB1A0A}" dt="2025-04-23T19:59:51.921" v="3"/>
          <ac:inkMkLst>
            <pc:docMk/>
            <pc:sldMk cId="1765731960" sldId="303"/>
            <ac:inkMk id="2" creationId="{50560E3E-7EA3-F0A2-1F67-C52AFE8638B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5.569" v="81"/>
          <ac:inkMkLst>
            <pc:docMk/>
            <pc:sldMk cId="1765731960" sldId="303"/>
            <ac:inkMk id="2" creationId="{622C0EDF-91D3-DAC9-ECD5-F1E241A8ECF2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19:59:54.546" v="4"/>
          <ac:inkMkLst>
            <pc:docMk/>
            <pc:sldMk cId="1765731960" sldId="303"/>
            <ac:inkMk id="4" creationId="{86620EBA-2D8F-5AA1-279D-DFE650BFF4F5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6.304" v="82"/>
          <ac:inkMkLst>
            <pc:docMk/>
            <pc:sldMk cId="1765731960" sldId="303"/>
            <ac:inkMk id="4" creationId="{CE5DC63D-C4D1-844A-9CAC-1E570A5B58D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19:59:55.374" v="5"/>
          <ac:inkMkLst>
            <pc:docMk/>
            <pc:sldMk cId="1765731960" sldId="303"/>
            <ac:inkMk id="6" creationId="{BBF25D3D-C6A7-98CB-E241-CA337872D3D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8.350" v="83"/>
          <ac:inkMkLst>
            <pc:docMk/>
            <pc:sldMk cId="1765731960" sldId="303"/>
            <ac:inkMk id="6" creationId="{C8A099AF-635C-489E-88CD-CB28A5AA83DF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19:59:56.249" v="6"/>
          <ac:inkMkLst>
            <pc:docMk/>
            <pc:sldMk cId="1765731960" sldId="303"/>
            <ac:inkMk id="7" creationId="{2511B28E-F227-3DB8-BC31-8CB992C42C72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8.366" v="84"/>
          <ac:inkMkLst>
            <pc:docMk/>
            <pc:sldMk cId="1765731960" sldId="303"/>
            <ac:inkMk id="7" creationId="{73A43F05-280C-8785-F8E2-843548C86AC4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382" v="87"/>
          <ac:inkMkLst>
            <pc:docMk/>
            <pc:sldMk cId="1765731960" sldId="303"/>
            <ac:inkMk id="8" creationId="{A59444ED-A528-152A-0924-EB73B1BA0B26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19:59:59.046" v="7"/>
          <ac:inkMkLst>
            <pc:docMk/>
            <pc:sldMk cId="1765731960" sldId="303"/>
            <ac:inkMk id="8" creationId="{C491522F-E16E-FD7C-9CD0-0993D4F5C25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19:59:59.046" v="8"/>
          <ac:inkMkLst>
            <pc:docMk/>
            <pc:sldMk cId="1765731960" sldId="303"/>
            <ac:inkMk id="10" creationId="{D3D9406E-ADDA-404A-ABDB-D854C040734D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8.382" v="85"/>
          <ac:inkMkLst>
            <pc:docMk/>
            <pc:sldMk cId="1765731960" sldId="303"/>
            <ac:inkMk id="10" creationId="{DA149BEF-70D5-2BEB-CA72-A141A77FE1F3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00.655" v="9"/>
          <ac:inkMkLst>
            <pc:docMk/>
            <pc:sldMk cId="1765731960" sldId="303"/>
            <ac:inkMk id="11" creationId="{27F34CA4-3ACD-82F7-B1EE-C75678FC1B9E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397" v="88"/>
          <ac:inkMkLst>
            <pc:docMk/>
            <pc:sldMk cId="1765731960" sldId="303"/>
            <ac:inkMk id="11" creationId="{8B0C9EF7-2DF4-82E5-8615-B939141A39A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00.655" v="10"/>
          <ac:inkMkLst>
            <pc:docMk/>
            <pc:sldMk cId="1765731960" sldId="303"/>
            <ac:inkMk id="12" creationId="{520DFEBE-634E-3BEE-13AB-22F0C4A241D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7:58.382" v="86"/>
          <ac:inkMkLst>
            <pc:docMk/>
            <pc:sldMk cId="1765731960" sldId="303"/>
            <ac:inkMk id="12" creationId="{870152CA-2B63-57F7-794A-C4180F58F40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14.062" v="11"/>
          <ac:inkMkLst>
            <pc:docMk/>
            <pc:sldMk cId="1765731960" sldId="303"/>
            <ac:inkMk id="13" creationId="{28FC581E-8B0E-A47D-8600-F457AB8E8B0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13" v="89"/>
          <ac:inkMkLst>
            <pc:docMk/>
            <pc:sldMk cId="1765731960" sldId="303"/>
            <ac:inkMk id="13" creationId="{60AA9C3C-6F50-7093-E1D1-F7A3ABE34BA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14.530" v="12"/>
          <ac:inkMkLst>
            <pc:docMk/>
            <pc:sldMk cId="1765731960" sldId="303"/>
            <ac:inkMk id="14" creationId="{1F7630EC-8F29-B2AD-F861-5368C0D0F06D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13" v="90"/>
          <ac:inkMkLst>
            <pc:docMk/>
            <pc:sldMk cId="1765731960" sldId="303"/>
            <ac:inkMk id="14" creationId="{211BE587-9B7F-521E-2D99-91A5C3F1CA5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19.999" v="13"/>
          <ac:inkMkLst>
            <pc:docMk/>
            <pc:sldMk cId="1765731960" sldId="303"/>
            <ac:inkMk id="15" creationId="{078694C9-0F87-C179-4A2C-22236467EF3E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29" v="91"/>
          <ac:inkMkLst>
            <pc:docMk/>
            <pc:sldMk cId="1765731960" sldId="303"/>
            <ac:inkMk id="15" creationId="{6A14FA5A-CA0E-3246-9D19-E85F39A18692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44" v="92"/>
          <ac:inkMkLst>
            <pc:docMk/>
            <pc:sldMk cId="1765731960" sldId="303"/>
            <ac:inkMk id="16" creationId="{BB316158-BB23-3CE0-C879-1ECF7F7EA706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2.015" v="23"/>
          <ac:inkMkLst>
            <pc:docMk/>
            <pc:sldMk cId="1765731960" sldId="303"/>
            <ac:inkMk id="16" creationId="{BFBE266C-6780-44E0-9701-F3277910462F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2.015" v="22"/>
          <ac:inkMkLst>
            <pc:docMk/>
            <pc:sldMk cId="1765731960" sldId="303"/>
            <ac:inkMk id="17" creationId="{7658F875-CE73-3A48-5D57-DF27FFA98C9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60" v="93"/>
          <ac:inkMkLst>
            <pc:docMk/>
            <pc:sldMk cId="1765731960" sldId="303"/>
            <ac:inkMk id="17" creationId="{D93FC1B4-E2F8-5870-894D-FC8457E69395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60" v="94"/>
          <ac:inkMkLst>
            <pc:docMk/>
            <pc:sldMk cId="1765731960" sldId="303"/>
            <ac:inkMk id="18" creationId="{3C3B15EC-A33D-6B56-3228-2E2268F3EE6C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2.015" v="21"/>
          <ac:inkMkLst>
            <pc:docMk/>
            <pc:sldMk cId="1765731960" sldId="303"/>
            <ac:inkMk id="18" creationId="{79B724DE-79BF-E0C6-79FE-FF96D7F043F4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75" v="95"/>
          <ac:inkMkLst>
            <pc:docMk/>
            <pc:sldMk cId="1765731960" sldId="303"/>
            <ac:inkMk id="19" creationId="{4C72817C-08FF-5783-6AD9-CFFA61598AE5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2.015" v="20"/>
          <ac:inkMkLst>
            <pc:docMk/>
            <pc:sldMk cId="1765731960" sldId="303"/>
            <ac:inkMk id="19" creationId="{D204B325-49D8-6AA1-216D-5AB7B8A0C61C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2.015" v="19"/>
          <ac:inkMkLst>
            <pc:docMk/>
            <pc:sldMk cId="1765731960" sldId="303"/>
            <ac:inkMk id="20" creationId="{7D765DD4-AA17-1BE8-A335-A9286F839B71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03.491" v="96"/>
          <ac:inkMkLst>
            <pc:docMk/>
            <pc:sldMk cId="1765731960" sldId="303"/>
            <ac:inkMk id="20" creationId="{9618ED6E-44CD-6D0A-3850-9DBEA5D46B7A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18:18.163" v="101"/>
          <ac:inkMkLst>
            <pc:docMk/>
            <pc:sldMk cId="1765731960" sldId="303"/>
            <ac:inkMk id="21" creationId="{2DCE277D-7338-AB2D-F69F-078F45AC00B0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00:39.328" v="25"/>
          <ac:inkMkLst>
            <pc:docMk/>
            <pc:sldMk cId="1765731960" sldId="303"/>
            <ac:inkMk id="21" creationId="{EEBAA304-A455-A3A8-1717-02016D56DE1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11.085" v="98"/>
          <ac:inkMkLst>
            <pc:docMk/>
            <pc:sldMk cId="1765731960" sldId="303"/>
            <ac:inkMk id="22" creationId="{51C952A0-FC01-F14A-FA32-74D68756D595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41.999" v="26"/>
          <ac:inkMkLst>
            <pc:docMk/>
            <pc:sldMk cId="1765731960" sldId="303"/>
            <ac:inkMk id="22" creationId="{EDAF4731-CC22-9D94-1251-6B4012B46F03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18:12.101" v="99"/>
          <ac:inkMkLst>
            <pc:docMk/>
            <pc:sldMk cId="1765731960" sldId="303"/>
            <ac:inkMk id="23" creationId="{3E45B6CF-151E-8800-CFF2-5DC7E64D148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42.734" v="27"/>
          <ac:inkMkLst>
            <pc:docMk/>
            <pc:sldMk cId="1765731960" sldId="303"/>
            <ac:inkMk id="23" creationId="{B8C84A08-7A27-CC13-3488-B38DD699139E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44.140" v="28"/>
          <ac:inkMkLst>
            <pc:docMk/>
            <pc:sldMk cId="1765731960" sldId="303"/>
            <ac:inkMk id="24" creationId="{7E1552D4-AFCF-5ABE-B990-58F0EBFF25E2}"/>
          </ac:inkMkLst>
        </pc:inkChg>
        <pc:inkChg chg="add del">
          <ac:chgData name="Cherrat, Zacky" userId="S::e2365214@cmaisonneuve.qc.ca::9dfd9a99-c4a2-4e6d-a5a5-f2ebaf7a1387" providerId="AD" clId="Web-{A8231DFA-F428-1641-41FE-AA977ACB1A0A}" dt="2025-04-23T20:18:23.304" v="102"/>
          <ac:inkMkLst>
            <pc:docMk/>
            <pc:sldMk cId="1765731960" sldId="303"/>
            <ac:inkMk id="24" creationId="{E3D84FE8-2164-3A7B-83CF-D56951C7860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0:44.140" v="29"/>
          <ac:inkMkLst>
            <pc:docMk/>
            <pc:sldMk cId="1765731960" sldId="303"/>
            <ac:inkMk id="25" creationId="{6C85DAED-75DE-D4B7-52D6-8DE2820A9C2E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2.375" v="38"/>
          <ac:inkMkLst>
            <pc:docMk/>
            <pc:sldMk cId="1765731960" sldId="303"/>
            <ac:inkMk id="27" creationId="{64E72C1E-6AA8-9283-0686-71CA3A2F7F7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3.110" v="39"/>
          <ac:inkMkLst>
            <pc:docMk/>
            <pc:sldMk cId="1765731960" sldId="303"/>
            <ac:inkMk id="28" creationId="{FEE9CD77-3747-56B7-6B90-6C3EE545D6C9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4.610" v="40"/>
          <ac:inkMkLst>
            <pc:docMk/>
            <pc:sldMk cId="1765731960" sldId="303"/>
            <ac:inkMk id="29" creationId="{04953D1C-46FC-6124-4F03-26FCEC7406C7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4.610" v="41"/>
          <ac:inkMkLst>
            <pc:docMk/>
            <pc:sldMk cId="1765731960" sldId="303"/>
            <ac:inkMk id="30" creationId="{022BA60F-EDBF-269C-B6AA-498536619CB4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5.813" v="42"/>
          <ac:inkMkLst>
            <pc:docMk/>
            <pc:sldMk cId="1765731960" sldId="303"/>
            <ac:inkMk id="31" creationId="{9A35FE41-8F03-280F-7FF2-ED29A7FDE9EF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5.813" v="43"/>
          <ac:inkMkLst>
            <pc:docMk/>
            <pc:sldMk cId="1765731960" sldId="303"/>
            <ac:inkMk id="32" creationId="{2AC91DE1-0FDD-C56A-ACB1-A03F6F8C327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7.125" v="44"/>
          <ac:inkMkLst>
            <pc:docMk/>
            <pc:sldMk cId="1765731960" sldId="303"/>
            <ac:inkMk id="33" creationId="{B5360D88-B927-9088-D7EB-E4E404D3DDCC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7.125" v="45"/>
          <ac:inkMkLst>
            <pc:docMk/>
            <pc:sldMk cId="1765731960" sldId="303"/>
            <ac:inkMk id="34" creationId="{53463330-D609-0AB6-3440-3F0B4FE5619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8.344" v="46"/>
          <ac:inkMkLst>
            <pc:docMk/>
            <pc:sldMk cId="1765731960" sldId="303"/>
            <ac:inkMk id="35" creationId="{0826244A-446E-CD4B-AB1B-D638085F106D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8.344" v="47"/>
          <ac:inkMkLst>
            <pc:docMk/>
            <pc:sldMk cId="1765731960" sldId="303"/>
            <ac:inkMk id="36" creationId="{ADB6D990-8078-FFC1-2EE7-B3A967E275A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9.625" v="48"/>
          <ac:inkMkLst>
            <pc:docMk/>
            <pc:sldMk cId="1765731960" sldId="303"/>
            <ac:inkMk id="37" creationId="{35AB3720-6B4C-0643-4C35-B1D60B04A4E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49.625" v="49"/>
          <ac:inkMkLst>
            <pc:docMk/>
            <pc:sldMk cId="1765731960" sldId="303"/>
            <ac:inkMk id="38" creationId="{AA4B80B8-8869-2D90-3C2C-BBFD5F57175C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0.860" v="50"/>
          <ac:inkMkLst>
            <pc:docMk/>
            <pc:sldMk cId="1765731960" sldId="303"/>
            <ac:inkMk id="39" creationId="{755687AF-639D-B563-16F0-6D578314D8F4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0.875" v="51"/>
          <ac:inkMkLst>
            <pc:docMk/>
            <pc:sldMk cId="1765731960" sldId="303"/>
            <ac:inkMk id="40" creationId="{45120AD3-1A3C-C0C7-D724-6225569DC29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2.172" v="52"/>
          <ac:inkMkLst>
            <pc:docMk/>
            <pc:sldMk cId="1765731960" sldId="303"/>
            <ac:inkMk id="41" creationId="{22A21F11-7EF4-B67C-4A12-E34365165C83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2.172" v="53"/>
          <ac:inkMkLst>
            <pc:docMk/>
            <pc:sldMk cId="1765731960" sldId="303"/>
            <ac:inkMk id="42" creationId="{3F59C707-AE67-F1CE-DE9F-5B793527E5C9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3.563" v="54"/>
          <ac:inkMkLst>
            <pc:docMk/>
            <pc:sldMk cId="1765731960" sldId="303"/>
            <ac:inkMk id="43" creationId="{DA536E9E-B470-5B4E-7BCE-AFD30F6107A8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3.563" v="55"/>
          <ac:inkMkLst>
            <pc:docMk/>
            <pc:sldMk cId="1765731960" sldId="303"/>
            <ac:inkMk id="44" creationId="{B31F3858-6D11-D864-6492-52FF1A11C320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4.407" v="56"/>
          <ac:inkMkLst>
            <pc:docMk/>
            <pc:sldMk cId="1765731960" sldId="303"/>
            <ac:inkMk id="45" creationId="{DE89829A-E5FA-A4EA-DED4-BC7539830033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2:54.969" v="57"/>
          <ac:inkMkLst>
            <pc:docMk/>
            <pc:sldMk cId="1765731960" sldId="303"/>
            <ac:inkMk id="46" creationId="{E53006EB-7098-D84E-8DF0-9BD1117C420C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3:17.297" v="58"/>
          <ac:inkMkLst>
            <pc:docMk/>
            <pc:sldMk cId="1765731960" sldId="303"/>
            <ac:inkMk id="47" creationId="{A8FEA79B-D36C-DF4B-3F2B-4A6DC7DF88A1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3:17.751" v="59"/>
          <ac:inkMkLst>
            <pc:docMk/>
            <pc:sldMk cId="1765731960" sldId="303"/>
            <ac:inkMk id="48" creationId="{FF516156-2382-7C26-8914-F17FBCC68041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3:18.422" v="60"/>
          <ac:inkMkLst>
            <pc:docMk/>
            <pc:sldMk cId="1765731960" sldId="303"/>
            <ac:inkMk id="49" creationId="{E1CED7A2-C4F8-D618-7E79-ACA93A83C6CB}"/>
          </ac:inkMkLst>
        </pc:inkChg>
        <pc:inkChg chg="add">
          <ac:chgData name="Cherrat, Zacky" userId="S::e2365214@cmaisonneuve.qc.ca::9dfd9a99-c4a2-4e6d-a5a5-f2ebaf7a1387" providerId="AD" clId="Web-{A8231DFA-F428-1641-41FE-AA977ACB1A0A}" dt="2025-04-23T20:03:18.969" v="61"/>
          <ac:inkMkLst>
            <pc:docMk/>
            <pc:sldMk cId="1765731960" sldId="303"/>
            <ac:inkMk id="50" creationId="{56C21859-D560-6E3F-A47F-A28465F28E66}"/>
          </ac:inkMkLst>
        </pc:inkChg>
      </pc:sldChg>
      <pc:sldChg chg="add replId">
        <pc:chgData name="Cherrat, Zacky" userId="S::e2365214@cmaisonneuve.qc.ca::9dfd9a99-c4a2-4e6d-a5a5-f2ebaf7a1387" providerId="AD" clId="Web-{A8231DFA-F428-1641-41FE-AA977ACB1A0A}" dt="2025-04-23T20:20:57.586" v="103"/>
        <pc:sldMkLst>
          <pc:docMk/>
          <pc:sldMk cId="2865056190" sldId="305"/>
        </pc:sldMkLst>
      </pc:sldChg>
    </pc:docChg>
  </pc:docChgLst>
  <pc:docChgLst>
    <pc:chgData name="Cherrat, Zacky" userId="S::e2365214@cmaisonneuve.qc.ca::9dfd9a99-c4a2-4e6d-a5a5-f2ebaf7a1387" providerId="AD" clId="Web-{8F512E0D-0C31-45E8-0370-B81532DC7C91}"/>
    <pc:docChg chg="addSld modSld sldOrd">
      <pc:chgData name="Cherrat, Zacky" userId="S::e2365214@cmaisonneuve.qc.ca::9dfd9a99-c4a2-4e6d-a5a5-f2ebaf7a1387" providerId="AD" clId="Web-{8F512E0D-0C31-45E8-0370-B81532DC7C91}" dt="2025-04-21T14:28:36.770" v="321"/>
      <pc:docMkLst>
        <pc:docMk/>
      </pc:docMkLst>
      <pc:sldChg chg="modSp">
        <pc:chgData name="Cherrat, Zacky" userId="S::e2365214@cmaisonneuve.qc.ca::9dfd9a99-c4a2-4e6d-a5a5-f2ebaf7a1387" providerId="AD" clId="Web-{8F512E0D-0C31-45E8-0370-B81532DC7C91}" dt="2025-04-21T14:15:50.615" v="200" actId="20577"/>
        <pc:sldMkLst>
          <pc:docMk/>
          <pc:sldMk cId="0" sldId="261"/>
        </pc:sldMkLst>
        <pc:spChg chg="mod">
          <ac:chgData name="Cherrat, Zacky" userId="S::e2365214@cmaisonneuve.qc.ca::9dfd9a99-c4a2-4e6d-a5a5-f2ebaf7a1387" providerId="AD" clId="Web-{8F512E0D-0C31-45E8-0370-B81532DC7C91}" dt="2025-04-21T14:15:50.615" v="200" actId="20577"/>
          <ac:spMkLst>
            <pc:docMk/>
            <pc:sldMk cId="0" sldId="261"/>
            <ac:spMk id="7" creationId="{FA17222B-29DC-0299-1E73-1E572D5CCAC9}"/>
          </ac:spMkLst>
        </pc:spChg>
        <pc:spChg chg="mod">
          <ac:chgData name="Cherrat, Zacky" userId="S::e2365214@cmaisonneuve.qc.ca::9dfd9a99-c4a2-4e6d-a5a5-f2ebaf7a1387" providerId="AD" clId="Web-{8F512E0D-0C31-45E8-0370-B81532DC7C91}" dt="2025-04-21T14:10:58.735" v="134" actId="20577"/>
          <ac:spMkLst>
            <pc:docMk/>
            <pc:sldMk cId="0" sldId="261"/>
            <ac:spMk id="8" creationId="{0FD36EC3-EBD3-F64F-CA3B-C546E2F3A28F}"/>
          </ac:spMkLst>
        </pc:spChg>
        <pc:spChg chg="mod">
          <ac:chgData name="Cherrat, Zacky" userId="S::e2365214@cmaisonneuve.qc.ca::9dfd9a99-c4a2-4e6d-a5a5-f2ebaf7a1387" providerId="AD" clId="Web-{8F512E0D-0C31-45E8-0370-B81532DC7C91}" dt="2025-04-21T14:11:14.063" v="153" actId="20577"/>
          <ac:spMkLst>
            <pc:docMk/>
            <pc:sldMk cId="0" sldId="261"/>
            <ac:spMk id="10" creationId="{A17C4A24-F17E-4A34-F549-3951120F4D2C}"/>
          </ac:spMkLst>
        </pc:spChg>
        <pc:spChg chg="mod">
          <ac:chgData name="Cherrat, Zacky" userId="S::e2365214@cmaisonneuve.qc.ca::9dfd9a99-c4a2-4e6d-a5a5-f2ebaf7a1387" providerId="AD" clId="Web-{8F512E0D-0C31-45E8-0370-B81532DC7C91}" dt="2025-04-21T14:10:06.500" v="82" actId="20577"/>
          <ac:spMkLst>
            <pc:docMk/>
            <pc:sldMk cId="0" sldId="261"/>
            <ac:spMk id="172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8F512E0D-0C31-45E8-0370-B81532DC7C91}" dt="2025-04-21T14:19:48.307" v="205" actId="20577"/>
        <pc:sldMkLst>
          <pc:docMk/>
          <pc:sldMk cId="0" sldId="264"/>
        </pc:sldMkLst>
      </pc:sldChg>
      <pc:sldChg chg="modSp">
        <pc:chgData name="Cherrat, Zacky" userId="S::e2365214@cmaisonneuve.qc.ca::9dfd9a99-c4a2-4e6d-a5a5-f2ebaf7a1387" providerId="AD" clId="Web-{8F512E0D-0C31-45E8-0370-B81532DC7C91}" dt="2025-04-21T14:21:37.075" v="256" actId="20577"/>
        <pc:sldMkLst>
          <pc:docMk/>
          <pc:sldMk cId="0" sldId="271"/>
        </pc:sldMkLst>
        <pc:spChg chg="mod">
          <ac:chgData name="Cherrat, Zacky" userId="S::e2365214@cmaisonneuve.qc.ca::9dfd9a99-c4a2-4e6d-a5a5-f2ebaf7a1387" providerId="AD" clId="Web-{8F512E0D-0C31-45E8-0370-B81532DC7C91}" dt="2025-04-21T14:20:27.105" v="218" actId="20577"/>
          <ac:spMkLst>
            <pc:docMk/>
            <pc:sldMk cId="0" sldId="271"/>
            <ac:spMk id="319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8F512E0D-0C31-45E8-0370-B81532DC7C91}" dt="2025-04-21T14:09:42.155" v="71" actId="20577"/>
        <pc:sldMkLst>
          <pc:docMk/>
          <pc:sldMk cId="1031429214" sldId="292"/>
        </pc:sldMkLst>
        <pc:spChg chg="mod">
          <ac:chgData name="Cherrat, Zacky" userId="S::e2365214@cmaisonneuve.qc.ca::9dfd9a99-c4a2-4e6d-a5a5-f2ebaf7a1387" providerId="AD" clId="Web-{8F512E0D-0C31-45E8-0370-B81532DC7C91}" dt="2025-04-21T14:09:33.843" v="60" actId="20577"/>
          <ac:spMkLst>
            <pc:docMk/>
            <pc:sldMk cId="1031429214" sldId="292"/>
            <ac:spMk id="2" creationId="{AA9CA535-478C-A1BD-698F-793481E65A4F}"/>
          </ac:spMkLst>
        </pc:spChg>
        <pc:spChg chg="mod">
          <ac:chgData name="Cherrat, Zacky" userId="S::e2365214@cmaisonneuve.qc.ca::9dfd9a99-c4a2-4e6d-a5a5-f2ebaf7a1387" providerId="AD" clId="Web-{8F512E0D-0C31-45E8-0370-B81532DC7C91}" dt="2025-04-21T14:09:19.561" v="32" actId="20577"/>
          <ac:spMkLst>
            <pc:docMk/>
            <pc:sldMk cId="1031429214" sldId="292"/>
            <ac:spMk id="164" creationId="{D7A1DF81-035E-26F3-A2EB-AC15F1169D6E}"/>
          </ac:spMkLst>
        </pc:spChg>
      </pc:sldChg>
      <pc:sldChg chg="addSp modSp">
        <pc:chgData name="Cherrat, Zacky" userId="S::e2365214@cmaisonneuve.qc.ca::9dfd9a99-c4a2-4e6d-a5a5-f2ebaf7a1387" providerId="AD" clId="Web-{8F512E0D-0C31-45E8-0370-B81532DC7C91}" dt="2025-04-21T14:06:46.808" v="9" actId="1076"/>
        <pc:sldMkLst>
          <pc:docMk/>
          <pc:sldMk cId="3464955287" sldId="293"/>
        </pc:sldMkLst>
      </pc:sldChg>
      <pc:sldChg chg="addSp modSp">
        <pc:chgData name="Cherrat, Zacky" userId="S::e2365214@cmaisonneuve.qc.ca::9dfd9a99-c4a2-4e6d-a5a5-f2ebaf7a1387" providerId="AD" clId="Web-{8F512E0D-0C31-45E8-0370-B81532DC7C91}" dt="2025-04-21T14:07:16.309" v="19" actId="1076"/>
        <pc:sldMkLst>
          <pc:docMk/>
          <pc:sldMk cId="3357659081" sldId="294"/>
        </pc:sldMkLst>
      </pc:sldChg>
      <pc:sldChg chg="addSp modSp">
        <pc:chgData name="Cherrat, Zacky" userId="S::e2365214@cmaisonneuve.qc.ca::9dfd9a99-c4a2-4e6d-a5a5-f2ebaf7a1387" providerId="AD" clId="Web-{8F512E0D-0C31-45E8-0370-B81532DC7C91}" dt="2025-04-21T14:07:33.981" v="25" actId="1076"/>
        <pc:sldMkLst>
          <pc:docMk/>
          <pc:sldMk cId="423213678" sldId="296"/>
        </pc:sldMkLst>
      </pc:sldChg>
      <pc:sldChg chg="addSp modSp modTransition">
        <pc:chgData name="Cherrat, Zacky" userId="S::e2365214@cmaisonneuve.qc.ca::9dfd9a99-c4a2-4e6d-a5a5-f2ebaf7a1387" providerId="AD" clId="Web-{8F512E0D-0C31-45E8-0370-B81532DC7C91}" dt="2025-04-21T14:08:47.811" v="31"/>
        <pc:sldMkLst>
          <pc:docMk/>
          <pc:sldMk cId="2358185384" sldId="298"/>
        </pc:sldMkLst>
      </pc:sldChg>
      <pc:sldChg chg="addSp delSp modSp new ord modTransition">
        <pc:chgData name="Cherrat, Zacky" userId="S::e2365214@cmaisonneuve.qc.ca::9dfd9a99-c4a2-4e6d-a5a5-f2ebaf7a1387" providerId="AD" clId="Web-{8F512E0D-0C31-45E8-0370-B81532DC7C91}" dt="2025-04-21T14:28:36.770" v="321"/>
        <pc:sldMkLst>
          <pc:docMk/>
          <pc:sldMk cId="1770274658" sldId="299"/>
        </pc:sldMkLst>
        <pc:picChg chg="add mod">
          <ac:chgData name="Cherrat, Zacky" userId="S::e2365214@cmaisonneuve.qc.ca::9dfd9a99-c4a2-4e6d-a5a5-f2ebaf7a1387" providerId="AD" clId="Web-{8F512E0D-0C31-45E8-0370-B81532DC7C91}" dt="2025-04-21T14:26:34.565" v="265" actId="1076"/>
          <ac:picMkLst>
            <pc:docMk/>
            <pc:sldMk cId="1770274658" sldId="299"/>
            <ac:picMk id="4" creationId="{77BDB495-2909-4525-06C3-6AFF83BCC78C}"/>
          </ac:picMkLst>
        </pc:picChg>
        <pc:inkChg chg="add">
          <ac:chgData name="Cherrat, Zacky" userId="S::e2365214@cmaisonneuve.qc.ca::9dfd9a99-c4a2-4e6d-a5a5-f2ebaf7a1387" providerId="AD" clId="Web-{8F512E0D-0C31-45E8-0370-B81532DC7C91}" dt="2025-04-21T14:27:49.785" v="275"/>
          <ac:inkMkLst>
            <pc:docMk/>
            <pc:sldMk cId="1770274658" sldId="299"/>
            <ac:inkMk id="12" creationId="{09ECC55C-4B94-8335-BF05-98BAF18A9FBA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0.254" v="276"/>
          <ac:inkMkLst>
            <pc:docMk/>
            <pc:sldMk cId="1770274658" sldId="299"/>
            <ac:inkMk id="13" creationId="{C243A4B8-33DD-CB64-C9EE-95025446FE8B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0.645" v="277"/>
          <ac:inkMkLst>
            <pc:docMk/>
            <pc:sldMk cId="1770274658" sldId="299"/>
            <ac:inkMk id="14" creationId="{2C7FB1C3-B6B2-D5A6-61E0-C19C3826B2B2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1.582" v="278"/>
          <ac:inkMkLst>
            <pc:docMk/>
            <pc:sldMk cId="1770274658" sldId="299"/>
            <ac:inkMk id="15" creationId="{3C4E36FA-A939-4D56-97A2-AD3DE2485F10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2.004" v="279"/>
          <ac:inkMkLst>
            <pc:docMk/>
            <pc:sldMk cId="1770274658" sldId="299"/>
            <ac:inkMk id="16" creationId="{11E40793-9E2B-723D-D52D-220FF010B36F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2.426" v="280"/>
          <ac:inkMkLst>
            <pc:docMk/>
            <pc:sldMk cId="1770274658" sldId="299"/>
            <ac:inkMk id="17" creationId="{C5C45428-0F31-B4A5-D0AB-264B5CAD1C82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6.176" v="287"/>
          <ac:inkMkLst>
            <pc:docMk/>
            <pc:sldMk cId="1770274658" sldId="299"/>
            <ac:inkMk id="24" creationId="{C8116410-8FD6-4A60-BD98-D12B2AC4A74E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6.926" v="288"/>
          <ac:inkMkLst>
            <pc:docMk/>
            <pc:sldMk cId="1770274658" sldId="299"/>
            <ac:inkMk id="25" creationId="{F38BF935-9751-5E5A-200E-914000D545CB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6.926" v="289"/>
          <ac:inkMkLst>
            <pc:docMk/>
            <pc:sldMk cId="1770274658" sldId="299"/>
            <ac:inkMk id="26" creationId="{6B49B792-FED6-6F64-00D3-7FCC05120370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8.238" v="290"/>
          <ac:inkMkLst>
            <pc:docMk/>
            <pc:sldMk cId="1770274658" sldId="299"/>
            <ac:inkMk id="27" creationId="{53ECC572-C88B-EF0E-3884-0BFA53E3B00F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8.254" v="291"/>
          <ac:inkMkLst>
            <pc:docMk/>
            <pc:sldMk cId="1770274658" sldId="299"/>
            <ac:inkMk id="28" creationId="{ADC040B0-E4E7-A01F-2390-746D225007C2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7:58.645" v="292"/>
          <ac:inkMkLst>
            <pc:docMk/>
            <pc:sldMk cId="1770274658" sldId="299"/>
            <ac:inkMk id="29" creationId="{BAED8C77-7CB6-1F3C-9048-60CB734EB6AB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5.254" v="304"/>
          <ac:inkMkLst>
            <pc:docMk/>
            <pc:sldMk cId="1770274658" sldId="299"/>
            <ac:inkMk id="30" creationId="{8BD2AB5A-7239-58AD-12F8-BDDA0EF7BD01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5.614" v="305"/>
          <ac:inkMkLst>
            <pc:docMk/>
            <pc:sldMk cId="1770274658" sldId="299"/>
            <ac:inkMk id="31" creationId="{F2228E17-AF5F-FF25-335E-50211DD2CD66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6.832" v="306"/>
          <ac:inkMkLst>
            <pc:docMk/>
            <pc:sldMk cId="1770274658" sldId="299"/>
            <ac:inkMk id="32" creationId="{9FC37ABA-48AE-4847-8F12-2A9FEE897979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6.832" v="307"/>
          <ac:inkMkLst>
            <pc:docMk/>
            <pc:sldMk cId="1770274658" sldId="299"/>
            <ac:inkMk id="33" creationId="{92A85C95-E62C-23FE-4BA0-766F1599123D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8.957" v="308"/>
          <ac:inkMkLst>
            <pc:docMk/>
            <pc:sldMk cId="1770274658" sldId="299"/>
            <ac:inkMk id="34" creationId="{F3D87D5B-474C-1DF1-3A1C-DC877687023B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18.957" v="309"/>
          <ac:inkMkLst>
            <pc:docMk/>
            <pc:sldMk cId="1770274658" sldId="299"/>
            <ac:inkMk id="35" creationId="{FD8C2D40-EFBF-9A41-C1B3-BB648E125CD9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4.364" v="310"/>
          <ac:inkMkLst>
            <pc:docMk/>
            <pc:sldMk cId="1770274658" sldId="299"/>
            <ac:inkMk id="36" creationId="{AFF54567-9751-BB71-4362-9E44446FDD19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4.379" v="311"/>
          <ac:inkMkLst>
            <pc:docMk/>
            <pc:sldMk cId="1770274658" sldId="299"/>
            <ac:inkMk id="37" creationId="{A72E8896-646E-EEC8-E446-1EC455F20037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4.379" v="312"/>
          <ac:inkMkLst>
            <pc:docMk/>
            <pc:sldMk cId="1770274658" sldId="299"/>
            <ac:inkMk id="38" creationId="{13770965-BDBF-887A-7E78-C980678A0FF0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4.379" v="313"/>
          <ac:inkMkLst>
            <pc:docMk/>
            <pc:sldMk cId="1770274658" sldId="299"/>
            <ac:inkMk id="39" creationId="{6D502637-FAE4-D2CC-E00B-B94A190EB676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5.379" v="314"/>
          <ac:inkMkLst>
            <pc:docMk/>
            <pc:sldMk cId="1770274658" sldId="299"/>
            <ac:inkMk id="40" creationId="{DAF813EC-4A7F-4027-9E14-4DC7771FEDAC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26.020" v="315"/>
          <ac:inkMkLst>
            <pc:docMk/>
            <pc:sldMk cId="1770274658" sldId="299"/>
            <ac:inkMk id="41" creationId="{51240E0C-616D-1669-356E-A17B2D828DD8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36.052" v="320"/>
          <ac:inkMkLst>
            <pc:docMk/>
            <pc:sldMk cId="1770274658" sldId="299"/>
            <ac:inkMk id="44" creationId="{FA50907E-C4D8-5862-4B44-D2C894FC81AF}"/>
          </ac:inkMkLst>
        </pc:inkChg>
        <pc:inkChg chg="add">
          <ac:chgData name="Cherrat, Zacky" userId="S::e2365214@cmaisonneuve.qc.ca::9dfd9a99-c4a2-4e6d-a5a5-f2ebaf7a1387" providerId="AD" clId="Web-{8F512E0D-0C31-45E8-0370-B81532DC7C91}" dt="2025-04-21T14:28:36.770" v="321"/>
          <ac:inkMkLst>
            <pc:docMk/>
            <pc:sldMk cId="1770274658" sldId="299"/>
            <ac:inkMk id="45" creationId="{5FF23CE6-8F17-FECE-5E85-591B61ADC923}"/>
          </ac:inkMkLst>
        </pc:inkChg>
      </pc:sldChg>
    </pc:docChg>
  </pc:docChgLst>
  <pc:docChgLst>
    <pc:chgData name="Gharbi, Hamza" userId="S::e6229903@cmaisonneuve.qc.ca::708e043c-0cf2-4135-af6d-ceb011afb492" providerId="AD" clId="Web-{B8937AE5-BC9B-45E5-BEBB-9C17EA8A5384}"/>
    <pc:docChg chg="sldOrd">
      <pc:chgData name="Gharbi, Hamza" userId="S::e6229903@cmaisonneuve.qc.ca::708e043c-0cf2-4135-af6d-ceb011afb492" providerId="AD" clId="Web-{B8937AE5-BC9B-45E5-BEBB-9C17EA8A5384}" dt="2025-04-22T19:46:14.015" v="0"/>
      <pc:docMkLst>
        <pc:docMk/>
      </pc:docMkLst>
      <pc:sldChg chg="ord">
        <pc:chgData name="Gharbi, Hamza" userId="S::e6229903@cmaisonneuve.qc.ca::708e043c-0cf2-4135-af6d-ceb011afb492" providerId="AD" clId="Web-{B8937AE5-BC9B-45E5-BEBB-9C17EA8A5384}" dt="2025-04-22T19:46:14.015" v="0"/>
        <pc:sldMkLst>
          <pc:docMk/>
          <pc:sldMk cId="1844916749" sldId="272"/>
        </pc:sldMkLst>
      </pc:sldChg>
    </pc:docChg>
  </pc:docChgLst>
  <pc:docChgLst>
    <pc:chgData name="Cherrat, Zacky" userId="S::e2365214@cmaisonneuve.qc.ca::9dfd9a99-c4a2-4e6d-a5a5-f2ebaf7a1387" providerId="AD" clId="Web-{FE1BA9B6-964A-2640-C324-C755A2E89EFD}"/>
    <pc:docChg chg="modSld">
      <pc:chgData name="Cherrat, Zacky" userId="S::e2365214@cmaisonneuve.qc.ca::9dfd9a99-c4a2-4e6d-a5a5-f2ebaf7a1387" providerId="AD" clId="Web-{FE1BA9B6-964A-2640-C324-C755A2E89EFD}" dt="2025-04-24T04:34:01.391" v="1" actId="14100"/>
      <pc:docMkLst>
        <pc:docMk/>
      </pc:docMkLst>
      <pc:sldChg chg="modSp">
        <pc:chgData name="Cherrat, Zacky" userId="S::e2365214@cmaisonneuve.qc.ca::9dfd9a99-c4a2-4e6d-a5a5-f2ebaf7a1387" providerId="AD" clId="Web-{FE1BA9B6-964A-2640-C324-C755A2E89EFD}" dt="2025-04-24T04:34:01.391" v="1" actId="14100"/>
        <pc:sldMkLst>
          <pc:docMk/>
          <pc:sldMk cId="3958860334" sldId="300"/>
        </pc:sldMkLst>
        <pc:spChg chg="mod">
          <ac:chgData name="Cherrat, Zacky" userId="S::e2365214@cmaisonneuve.qc.ca::9dfd9a99-c4a2-4e6d-a5a5-f2ebaf7a1387" providerId="AD" clId="Web-{FE1BA9B6-964A-2640-C324-C755A2E89EFD}" dt="2025-04-24T04:34:01.391" v="1" actId="14100"/>
          <ac:spMkLst>
            <pc:docMk/>
            <pc:sldMk cId="3958860334" sldId="300"/>
            <ac:spMk id="2" creationId="{275E63E7-BF1D-E468-5A62-FC54DE4EDA6F}"/>
          </ac:spMkLst>
        </pc:spChg>
      </pc:sldChg>
    </pc:docChg>
  </pc:docChgLst>
  <pc:docChgLst>
    <pc:chgData clId="Web-{B8937AE5-BC9B-45E5-BEBB-9C17EA8A5384}"/>
    <pc:docChg chg="addSld">
      <pc:chgData name="" userId="" providerId="" clId="Web-{B8937AE5-BC9B-45E5-BEBB-9C17EA8A5384}" dt="2025-04-22T19:45:00.436" v="0"/>
      <pc:docMkLst>
        <pc:docMk/>
      </pc:docMkLst>
      <pc:sldChg chg="add">
        <pc:chgData name="" userId="" providerId="" clId="Web-{B8937AE5-BC9B-45E5-BEBB-9C17EA8A5384}" dt="2025-04-22T19:45:00.436" v="0"/>
        <pc:sldMkLst>
          <pc:docMk/>
          <pc:sldMk cId="1844916749" sldId="272"/>
        </pc:sldMkLst>
      </pc:sldChg>
    </pc:docChg>
  </pc:docChgLst>
  <pc:docChgLst>
    <pc:chgData name="Cherrat, Zacky" userId="S::e2365214@cmaisonneuve.qc.ca::9dfd9a99-c4a2-4e6d-a5a5-f2ebaf7a1387" providerId="AD" clId="Web-{B192031A-8A0E-2FF3-1A26-3DBB8CC8D137}"/>
    <pc:docChg chg="modSld">
      <pc:chgData name="Cherrat, Zacky" userId="S::e2365214@cmaisonneuve.qc.ca::9dfd9a99-c4a2-4e6d-a5a5-f2ebaf7a1387" providerId="AD" clId="Web-{B192031A-8A0E-2FF3-1A26-3DBB8CC8D137}" dt="2025-04-24T02:41:27.621" v="238" actId="20577"/>
      <pc:docMkLst>
        <pc:docMk/>
      </pc:docMkLst>
      <pc:sldChg chg="modSp">
        <pc:chgData name="Cherrat, Zacky" userId="S::e2365214@cmaisonneuve.qc.ca::9dfd9a99-c4a2-4e6d-a5a5-f2ebaf7a1387" providerId="AD" clId="Web-{B192031A-8A0E-2FF3-1A26-3DBB8CC8D137}" dt="2025-04-24T02:20:21.118" v="55" actId="20577"/>
        <pc:sldMkLst>
          <pc:docMk/>
          <pc:sldMk cId="0" sldId="256"/>
        </pc:sldMkLst>
        <pc:spChg chg="mod">
          <ac:chgData name="Cherrat, Zacky" userId="S::e2365214@cmaisonneuve.qc.ca::9dfd9a99-c4a2-4e6d-a5a5-f2ebaf7a1387" providerId="AD" clId="Web-{B192031A-8A0E-2FF3-1A26-3DBB8CC8D137}" dt="2025-04-24T02:20:21.118" v="55" actId="20577"/>
          <ac:spMkLst>
            <pc:docMk/>
            <pc:sldMk cId="0" sldId="256"/>
            <ac:spMk id="2" creationId="{E58D8BFB-4638-538A-0E85-B6839FE8DCDD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22:06.010" v="59" actId="20577"/>
        <pc:sldMkLst>
          <pc:docMk/>
          <pc:sldMk cId="0" sldId="259"/>
        </pc:sldMkLst>
        <pc:spChg chg="mod">
          <ac:chgData name="Cherrat, Zacky" userId="S::e2365214@cmaisonneuve.qc.ca::9dfd9a99-c4a2-4e6d-a5a5-f2ebaf7a1387" providerId="AD" clId="Web-{B192031A-8A0E-2FF3-1A26-3DBB8CC8D137}" dt="2025-04-24T02:22:06.010" v="59" actId="20577"/>
          <ac:spMkLst>
            <pc:docMk/>
            <pc:sldMk cId="0" sldId="259"/>
            <ac:spMk id="159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36:28.101" v="204" actId="20577"/>
        <pc:sldMkLst>
          <pc:docMk/>
          <pc:sldMk cId="0" sldId="261"/>
        </pc:sldMkLst>
        <pc:spChg chg="mod">
          <ac:chgData name="Cherrat, Zacky" userId="S::e2365214@cmaisonneuve.qc.ca::9dfd9a99-c4a2-4e6d-a5a5-f2ebaf7a1387" providerId="AD" clId="Web-{B192031A-8A0E-2FF3-1A26-3DBB8CC8D137}" dt="2025-04-24T02:35:56.616" v="195" actId="20577"/>
          <ac:spMkLst>
            <pc:docMk/>
            <pc:sldMk cId="0" sldId="261"/>
            <ac:spMk id="7" creationId="{FA17222B-29DC-0299-1E73-1E572D5CCAC9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6:28.101" v="204" actId="20577"/>
          <ac:spMkLst>
            <pc:docMk/>
            <pc:sldMk cId="0" sldId="261"/>
            <ac:spMk id="13" creationId="{E41844A0-D89A-52DF-C995-D33DE3689C44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31:25.706" v="188" actId="20577"/>
        <pc:sldMkLst>
          <pc:docMk/>
          <pc:sldMk cId="0" sldId="263"/>
        </pc:sldMkLst>
        <pc:spChg chg="mod">
          <ac:chgData name="Cherrat, Zacky" userId="S::e2365214@cmaisonneuve.qc.ca::9dfd9a99-c4a2-4e6d-a5a5-f2ebaf7a1387" providerId="AD" clId="Web-{B192031A-8A0E-2FF3-1A26-3DBB8CC8D137}" dt="2025-04-24T02:31:05.565" v="181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1:25.706" v="188" actId="20577"/>
          <ac:spMkLst>
            <pc:docMk/>
            <pc:sldMk cId="0" sldId="263"/>
            <ac:spMk id="191" creationId="{00000000-0000-0000-0000-000000000000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1:18.643" v="184" actId="20577"/>
          <ac:spMkLst>
            <pc:docMk/>
            <pc:sldMk cId="0" sldId="263"/>
            <ac:spMk id="192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41:27.621" v="238" actId="20577"/>
        <pc:sldMkLst>
          <pc:docMk/>
          <pc:sldMk cId="3958860334" sldId="300"/>
        </pc:sldMkLst>
        <pc:spChg chg="mod">
          <ac:chgData name="Cherrat, Zacky" userId="S::e2365214@cmaisonneuve.qc.ca::9dfd9a99-c4a2-4e6d-a5a5-f2ebaf7a1387" providerId="AD" clId="Web-{B192031A-8A0E-2FF3-1A26-3DBB8CC8D137}" dt="2025-04-24T02:36:38.038" v="205" actId="14100"/>
          <ac:spMkLst>
            <pc:docMk/>
            <pc:sldMk cId="3958860334" sldId="300"/>
            <ac:spMk id="2" creationId="{275E63E7-BF1D-E468-5A62-FC54DE4EDA6F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41:27.621" v="238" actId="20577"/>
          <ac:spMkLst>
            <pc:docMk/>
            <pc:sldMk cId="3958860334" sldId="300"/>
            <ac:spMk id="3" creationId="{2A73A310-D813-8C91-37FC-CE393D48ADE0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7:17.726" v="228" actId="20577"/>
          <ac:spMkLst>
            <pc:docMk/>
            <pc:sldMk cId="3958860334" sldId="300"/>
            <ac:spMk id="4" creationId="{27B72B23-2306-F9BC-0B90-400D68FA4BDE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7:33.273" v="236" actId="20577"/>
          <ac:spMkLst>
            <pc:docMk/>
            <pc:sldMk cId="3958860334" sldId="300"/>
            <ac:spMk id="6" creationId="{D16A51F4-B145-8E7C-2E19-38F92F9B13DD}"/>
          </ac:spMkLst>
        </pc:spChg>
        <pc:spChg chg="mod">
          <ac:chgData name="Cherrat, Zacky" userId="S::e2365214@cmaisonneuve.qc.ca::9dfd9a99-c4a2-4e6d-a5a5-f2ebaf7a1387" providerId="AD" clId="Web-{B192031A-8A0E-2FF3-1A26-3DBB8CC8D137}" dt="2025-04-24T02:37:24.445" v="230" actId="20577"/>
          <ac:spMkLst>
            <pc:docMk/>
            <pc:sldMk cId="3958860334" sldId="300"/>
            <ac:spMk id="12" creationId="{BBBC4C06-839D-6835-D561-EC81899A367A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22:27.823" v="64" actId="20577"/>
        <pc:sldMkLst>
          <pc:docMk/>
          <pc:sldMk cId="1765731960" sldId="303"/>
        </pc:sldMkLst>
        <pc:spChg chg="mod">
          <ac:chgData name="Cherrat, Zacky" userId="S::e2365214@cmaisonneuve.qc.ca::9dfd9a99-c4a2-4e6d-a5a5-f2ebaf7a1387" providerId="AD" clId="Web-{B192031A-8A0E-2FF3-1A26-3DBB8CC8D137}" dt="2025-04-24T02:22:27.823" v="64" actId="20577"/>
          <ac:spMkLst>
            <pc:docMk/>
            <pc:sldMk cId="1765731960" sldId="303"/>
            <ac:spMk id="24" creationId="{70018C2E-5E80-8441-6B58-E483B7024F8C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35:21.865" v="192" actId="20577"/>
        <pc:sldMkLst>
          <pc:docMk/>
          <pc:sldMk cId="3528204369" sldId="304"/>
        </pc:sldMkLst>
        <pc:spChg chg="mod">
          <ac:chgData name="Cherrat, Zacky" userId="S::e2365214@cmaisonneuve.qc.ca::9dfd9a99-c4a2-4e6d-a5a5-f2ebaf7a1387" providerId="AD" clId="Web-{B192031A-8A0E-2FF3-1A26-3DBB8CC8D137}" dt="2025-04-24T02:35:21.865" v="192" actId="20577"/>
          <ac:spMkLst>
            <pc:docMk/>
            <pc:sldMk cId="3528204369" sldId="304"/>
            <ac:spMk id="8" creationId="{4799F781-D50D-1687-DA7E-794776FB5028}"/>
          </ac:spMkLst>
        </pc:spChg>
      </pc:sldChg>
      <pc:sldChg chg="modSp">
        <pc:chgData name="Cherrat, Zacky" userId="S::e2365214@cmaisonneuve.qc.ca::9dfd9a99-c4a2-4e6d-a5a5-f2ebaf7a1387" providerId="AD" clId="Web-{B192031A-8A0E-2FF3-1A26-3DBB8CC8D137}" dt="2025-04-24T02:31:37.862" v="189" actId="20577"/>
        <pc:sldMkLst>
          <pc:docMk/>
          <pc:sldMk cId="2865056190" sldId="305"/>
        </pc:sldMkLst>
        <pc:spChg chg="mod">
          <ac:chgData name="Cherrat, Zacky" userId="S::e2365214@cmaisonneuve.qc.ca::9dfd9a99-c4a2-4e6d-a5a5-f2ebaf7a1387" providerId="AD" clId="Web-{B192031A-8A0E-2FF3-1A26-3DBB8CC8D137}" dt="2025-04-24T02:31:37.862" v="189" actId="20577"/>
          <ac:spMkLst>
            <pc:docMk/>
            <pc:sldMk cId="2865056190" sldId="305"/>
            <ac:spMk id="21" creationId="{86C62A38-1A32-4DBE-946E-5D7020718FDC}"/>
          </ac:spMkLst>
        </pc:spChg>
      </pc:sldChg>
    </pc:docChg>
  </pc:docChgLst>
  <pc:docChgLst>
    <pc:chgData name="Gharbi, Hamza" userId="S::e6229903@cmaisonneuve.qc.ca::708e043c-0cf2-4135-af6d-ceb011afb492" providerId="AD" clId="Web-{8DAD326F-2EF8-41E0-8805-DC61462E215A}"/>
    <pc:docChg chg="addSld delSld modSld sldOrd">
      <pc:chgData name="Gharbi, Hamza" userId="S::e6229903@cmaisonneuve.qc.ca::708e043c-0cf2-4135-af6d-ceb011afb492" providerId="AD" clId="Web-{8DAD326F-2EF8-41E0-8805-DC61462E215A}" dt="2025-04-22T20:50:11.866" v="62" actId="20577"/>
      <pc:docMkLst>
        <pc:docMk/>
      </pc:docMkLst>
      <pc:sldChg chg="addSp modSp add del">
        <pc:chgData name="Gharbi, Hamza" userId="S::e6229903@cmaisonneuve.qc.ca::708e043c-0cf2-4135-af6d-ceb011afb492" providerId="AD" clId="Web-{8DAD326F-2EF8-41E0-8805-DC61462E215A}" dt="2025-04-22T20:43:47.016" v="20" actId="20577"/>
        <pc:sldMkLst>
          <pc:docMk/>
          <pc:sldMk cId="0" sldId="256"/>
        </pc:sldMkLst>
        <pc:spChg chg="add mod">
          <ac:chgData name="Gharbi, Hamza" userId="S::e6229903@cmaisonneuve.qc.ca::708e043c-0cf2-4135-af6d-ceb011afb492" providerId="AD" clId="Web-{8DAD326F-2EF8-41E0-8805-DC61462E215A}" dt="2025-04-22T20:43:47.016" v="20" actId="20577"/>
          <ac:spMkLst>
            <pc:docMk/>
            <pc:sldMk cId="0" sldId="256"/>
            <ac:spMk id="2" creationId="{E58D8BFB-4638-538A-0E85-B6839FE8DCDD}"/>
          </ac:spMkLst>
        </pc:spChg>
      </pc:sldChg>
      <pc:sldChg chg="add del">
        <pc:chgData name="Gharbi, Hamza" userId="S::e6229903@cmaisonneuve.qc.ca::708e043c-0cf2-4135-af6d-ceb011afb492" providerId="AD" clId="Web-{8DAD326F-2EF8-41E0-8805-DC61462E215A}" dt="2025-04-22T20:43:35.281" v="15"/>
        <pc:sldMkLst>
          <pc:docMk/>
          <pc:sldMk cId="0" sldId="258"/>
        </pc:sldMkLst>
      </pc:sldChg>
      <pc:sldChg chg="addSp delSp modSp">
        <pc:chgData name="Gharbi, Hamza" userId="S::e6229903@cmaisonneuve.qc.ca::708e043c-0cf2-4135-af6d-ceb011afb492" providerId="AD" clId="Web-{8DAD326F-2EF8-41E0-8805-DC61462E215A}" dt="2025-04-22T20:45:21.861" v="38" actId="20577"/>
        <pc:sldMkLst>
          <pc:docMk/>
          <pc:sldMk cId="0" sldId="259"/>
        </pc:sldMkLst>
        <pc:spChg chg="mod">
          <ac:chgData name="Gharbi, Hamza" userId="S::e6229903@cmaisonneuve.qc.ca::708e043c-0cf2-4135-af6d-ceb011afb492" providerId="AD" clId="Web-{8DAD326F-2EF8-41E0-8805-DC61462E215A}" dt="2025-04-22T20:45:21.861" v="38" actId="20577"/>
          <ac:spMkLst>
            <pc:docMk/>
            <pc:sldMk cId="0" sldId="259"/>
            <ac:spMk id="159" creationId="{00000000-0000-0000-0000-000000000000}"/>
          </ac:spMkLst>
        </pc:spChg>
        <pc:picChg chg="add mod">
          <ac:chgData name="Gharbi, Hamza" userId="S::e6229903@cmaisonneuve.qc.ca::708e043c-0cf2-4135-af6d-ceb011afb492" providerId="AD" clId="Web-{8DAD326F-2EF8-41E0-8805-DC61462E215A}" dt="2025-04-22T20:44:45.423" v="30" actId="1076"/>
          <ac:picMkLst>
            <pc:docMk/>
            <pc:sldMk cId="0" sldId="259"/>
            <ac:picMk id="2" creationId="{1C094AE3-7898-C535-6182-371A83630E2F}"/>
          </ac:picMkLst>
        </pc:picChg>
      </pc:sldChg>
      <pc:sldChg chg="add del">
        <pc:chgData name="Gharbi, Hamza" userId="S::e6229903@cmaisonneuve.qc.ca::708e043c-0cf2-4135-af6d-ceb011afb492" providerId="AD" clId="Web-{8DAD326F-2EF8-41E0-8805-DC61462E215A}" dt="2025-04-22T20:43:35.281" v="14"/>
        <pc:sldMkLst>
          <pc:docMk/>
          <pc:sldMk cId="0" sldId="260"/>
        </pc:sldMkLst>
      </pc:sldChg>
      <pc:sldChg chg="delSp modSp del ord">
        <pc:chgData name="Gharbi, Hamza" userId="S::e6229903@cmaisonneuve.qc.ca::708e043c-0cf2-4135-af6d-ceb011afb492" providerId="AD" clId="Web-{8DAD326F-2EF8-41E0-8805-DC61462E215A}" dt="2025-04-22T20:44:47.282" v="31"/>
        <pc:sldMkLst>
          <pc:docMk/>
          <pc:sldMk cId="0" sldId="262"/>
        </pc:sldMkLst>
      </pc:sldChg>
      <pc:sldChg chg="modSp">
        <pc:chgData name="Gharbi, Hamza" userId="S::e6229903@cmaisonneuve.qc.ca::708e043c-0cf2-4135-af6d-ceb011afb492" providerId="AD" clId="Web-{8DAD326F-2EF8-41E0-8805-DC61462E215A}" dt="2025-04-22T20:50:11.866" v="62" actId="20577"/>
        <pc:sldMkLst>
          <pc:docMk/>
          <pc:sldMk cId="3958860334" sldId="300"/>
        </pc:sldMkLst>
        <pc:spChg chg="mod">
          <ac:chgData name="Gharbi, Hamza" userId="S::e6229903@cmaisonneuve.qc.ca::708e043c-0cf2-4135-af6d-ceb011afb492" providerId="AD" clId="Web-{8DAD326F-2EF8-41E0-8805-DC61462E215A}" dt="2025-04-22T20:50:11.866" v="62" actId="20577"/>
          <ac:spMkLst>
            <pc:docMk/>
            <pc:sldMk cId="3958860334" sldId="300"/>
            <ac:spMk id="4" creationId="{27B72B23-2306-F9BC-0B90-400D68FA4BDE}"/>
          </ac:spMkLst>
        </pc:spChg>
      </pc:sldChg>
      <pc:sldChg chg="add del replId">
        <pc:chgData name="Gharbi, Hamza" userId="S::e6229903@cmaisonneuve.qc.ca::708e043c-0cf2-4135-af6d-ceb011afb492" providerId="AD" clId="Web-{8DAD326F-2EF8-41E0-8805-DC61462E215A}" dt="2025-04-22T20:46:39.737" v="44"/>
        <pc:sldMkLst>
          <pc:docMk/>
          <pc:sldMk cId="199858607" sldId="301"/>
        </pc:sldMkLst>
      </pc:sldChg>
      <pc:sldChg chg="add ord replId">
        <pc:chgData name="Gharbi, Hamza" userId="S::e6229903@cmaisonneuve.qc.ca::708e043c-0cf2-4135-af6d-ceb011afb492" providerId="AD" clId="Web-{8DAD326F-2EF8-41E0-8805-DC61462E215A}" dt="2025-04-22T20:46:52.863" v="46"/>
        <pc:sldMkLst>
          <pc:docMk/>
          <pc:sldMk cId="710895017" sldId="302"/>
        </pc:sldMkLst>
      </pc:sldChg>
    </pc:docChg>
  </pc:docChgLst>
  <pc:docChgLst>
    <pc:chgData name="Cherrat, Zacky" userId="S::e2365214@cmaisonneuve.qc.ca::9dfd9a99-c4a2-4e6d-a5a5-f2ebaf7a1387" providerId="AD" clId="Web-{E1A7F80A-DDC6-BD5E-1E61-750C44D7D111}"/>
    <pc:docChg chg="modSld">
      <pc:chgData name="Cherrat, Zacky" userId="S::e2365214@cmaisonneuve.qc.ca::9dfd9a99-c4a2-4e6d-a5a5-f2ebaf7a1387" providerId="AD" clId="Web-{E1A7F80A-DDC6-BD5E-1E61-750C44D7D111}" dt="2025-04-23T19:52:10.109" v="4" actId="14100"/>
      <pc:docMkLst>
        <pc:docMk/>
      </pc:docMkLst>
      <pc:sldChg chg="addSp delSp modSp">
        <pc:chgData name="Cherrat, Zacky" userId="S::e2365214@cmaisonneuve.qc.ca::9dfd9a99-c4a2-4e6d-a5a5-f2ebaf7a1387" providerId="AD" clId="Web-{E1A7F80A-DDC6-BD5E-1E61-750C44D7D111}" dt="2025-04-23T19:52:10.109" v="4" actId="14100"/>
        <pc:sldMkLst>
          <pc:docMk/>
          <pc:sldMk cId="1765731960" sldId="303"/>
        </pc:sldMkLst>
        <pc:grpChg chg="del">
          <ac:chgData name="Cherrat, Zacky" userId="S::e2365214@cmaisonneuve.qc.ca::9dfd9a99-c4a2-4e6d-a5a5-f2ebaf7a1387" providerId="AD" clId="Web-{E1A7F80A-DDC6-BD5E-1E61-750C44D7D111}" dt="2025-04-23T19:51:56.374" v="0"/>
          <ac:grpSpMkLst>
            <pc:docMk/>
            <pc:sldMk cId="1765731960" sldId="303"/>
            <ac:grpSpMk id="57" creationId="{7DAA3DF2-B5DB-3670-708E-31DD5AA40620}"/>
          </ac:grpSpMkLst>
        </pc:grpChg>
        <pc:picChg chg="add mod">
          <ac:chgData name="Cherrat, Zacky" userId="S::e2365214@cmaisonneuve.qc.ca::9dfd9a99-c4a2-4e6d-a5a5-f2ebaf7a1387" providerId="AD" clId="Web-{E1A7F80A-DDC6-BD5E-1E61-750C44D7D111}" dt="2025-04-23T19:52:10.109" v="4" actId="14100"/>
          <ac:picMkLst>
            <pc:docMk/>
            <pc:sldMk cId="1765731960" sldId="303"/>
            <ac:picMk id="3" creationId="{B33F8F43-329D-1B12-8857-DF71DF460CB1}"/>
          </ac:picMkLst>
        </pc:picChg>
      </pc:sldChg>
    </pc:docChg>
  </pc:docChgLst>
  <pc:docChgLst>
    <pc:chgData name="Cherrat, Zacky" userId="S::e2365214@cmaisonneuve.qc.ca::9dfd9a99-c4a2-4e6d-a5a5-f2ebaf7a1387" providerId="AD" clId="Web-{BB445AB3-BFF1-CC70-FA35-22D6661642C4}"/>
    <pc:docChg chg="modSld">
      <pc:chgData name="Cherrat, Zacky" userId="S::e2365214@cmaisonneuve.qc.ca::9dfd9a99-c4a2-4e6d-a5a5-f2ebaf7a1387" providerId="AD" clId="Web-{BB445AB3-BFF1-CC70-FA35-22D6661642C4}" dt="2025-04-18T20:55:22.353" v="319" actId="20577"/>
      <pc:docMkLst>
        <pc:docMk/>
      </pc:docMkLst>
      <pc:sldChg chg="modSp">
        <pc:chgData name="Cherrat, Zacky" userId="S::e2365214@cmaisonneuve.qc.ca::9dfd9a99-c4a2-4e6d-a5a5-f2ebaf7a1387" providerId="AD" clId="Web-{BB445AB3-BFF1-CC70-FA35-22D6661642C4}" dt="2025-04-18T19:54:22.112" v="77" actId="1076"/>
        <pc:sldMkLst>
          <pc:docMk/>
          <pc:sldMk cId="0" sldId="256"/>
        </pc:sldMkLst>
        <pc:spChg chg="mod">
          <ac:chgData name="Cherrat, Zacky" userId="S::e2365214@cmaisonneuve.qc.ca::9dfd9a99-c4a2-4e6d-a5a5-f2ebaf7a1387" providerId="AD" clId="Web-{BB445AB3-BFF1-CC70-FA35-22D6661642C4}" dt="2025-04-18T19:54:22.112" v="77" actId="1076"/>
          <ac:spMkLst>
            <pc:docMk/>
            <pc:sldMk cId="0" sldId="256"/>
            <ac:spMk id="127" creationId="{00000000-0000-0000-0000-000000000000}"/>
          </ac:spMkLst>
        </pc:spChg>
        <pc:spChg chg="mod">
          <ac:chgData name="Cherrat, Zacky" userId="S::e2365214@cmaisonneuve.qc.ca::9dfd9a99-c4a2-4e6d-a5a5-f2ebaf7a1387" providerId="AD" clId="Web-{BB445AB3-BFF1-CC70-FA35-22D6661642C4}" dt="2025-04-18T19:52:45.797" v="26" actId="20577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Cherrat, Zacky" userId="S::e2365214@cmaisonneuve.qc.ca::9dfd9a99-c4a2-4e6d-a5a5-f2ebaf7a1387" providerId="AD" clId="Web-{BB445AB3-BFF1-CC70-FA35-22D6661642C4}" dt="2025-04-18T19:54:09.190" v="74" actId="20577"/>
          <ac:spMkLst>
            <pc:docMk/>
            <pc:sldMk cId="0" sldId="256"/>
            <ac:spMk id="129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BB445AB3-BFF1-CC70-FA35-22D6661642C4}" dt="2025-04-18T20:47:11.794" v="159" actId="20577"/>
        <pc:sldMkLst>
          <pc:docMk/>
          <pc:sldMk cId="0" sldId="258"/>
        </pc:sldMkLst>
      </pc:sldChg>
      <pc:sldChg chg="modSp">
        <pc:chgData name="Cherrat, Zacky" userId="S::e2365214@cmaisonneuve.qc.ca::9dfd9a99-c4a2-4e6d-a5a5-f2ebaf7a1387" providerId="AD" clId="Web-{BB445AB3-BFF1-CC70-FA35-22D6661642C4}" dt="2025-04-18T20:55:22.353" v="319" actId="20577"/>
        <pc:sldMkLst>
          <pc:docMk/>
          <pc:sldMk cId="0" sldId="259"/>
        </pc:sldMkLst>
        <pc:spChg chg="mod">
          <ac:chgData name="Cherrat, Zacky" userId="S::e2365214@cmaisonneuve.qc.ca::9dfd9a99-c4a2-4e6d-a5a5-f2ebaf7a1387" providerId="AD" clId="Web-{BB445AB3-BFF1-CC70-FA35-22D6661642C4}" dt="2025-04-18T20:48:28.562" v="173" actId="20577"/>
          <ac:spMkLst>
            <pc:docMk/>
            <pc:sldMk cId="0" sldId="259"/>
            <ac:spMk id="158" creationId="{00000000-0000-0000-0000-000000000000}"/>
          </ac:spMkLst>
        </pc:spChg>
        <pc:spChg chg="mod">
          <ac:chgData name="Cherrat, Zacky" userId="S::e2365214@cmaisonneuve.qc.ca::9dfd9a99-c4a2-4e6d-a5a5-f2ebaf7a1387" providerId="AD" clId="Web-{BB445AB3-BFF1-CC70-FA35-22D6661642C4}" dt="2025-04-18T20:55:22.353" v="319" actId="20577"/>
          <ac:spMkLst>
            <pc:docMk/>
            <pc:sldMk cId="0" sldId="259"/>
            <ac:spMk id="159" creationId="{00000000-0000-0000-0000-000000000000}"/>
          </ac:spMkLst>
        </pc:spChg>
      </pc:sldChg>
      <pc:sldChg chg="modSp">
        <pc:chgData name="Cherrat, Zacky" userId="S::e2365214@cmaisonneuve.qc.ca::9dfd9a99-c4a2-4e6d-a5a5-f2ebaf7a1387" providerId="AD" clId="Web-{BB445AB3-BFF1-CC70-FA35-22D6661642C4}" dt="2025-04-18T20:47:03.091" v="158" actId="14100"/>
        <pc:sldMkLst>
          <pc:docMk/>
          <pc:sldMk cId="0" sldId="260"/>
        </pc:sldMkLst>
      </pc:sldChg>
    </pc:docChg>
  </pc:docChgLst>
  <pc:docChgLst>
    <pc:chgData name="Gharbi, Hamza" userId="S::e6229903@cmaisonneuve.qc.ca::708e043c-0cf2-4135-af6d-ceb011afb492" providerId="AD" clId="Web-{4CE5EB67-88CF-4BB9-A3AF-A13DC2CD7E94}"/>
    <pc:docChg chg="modSld">
      <pc:chgData name="Gharbi, Hamza" userId="S::e6229903@cmaisonneuve.qc.ca::708e043c-0cf2-4135-af6d-ceb011afb492" providerId="AD" clId="Web-{4CE5EB67-88CF-4BB9-A3AF-A13DC2CD7E94}" dt="2025-04-22T19:22:49.058" v="1" actId="1076"/>
      <pc:docMkLst>
        <pc:docMk/>
      </pc:docMkLst>
      <pc:sldChg chg="modSp">
        <pc:chgData name="Gharbi, Hamza" userId="S::e6229903@cmaisonneuve.qc.ca::708e043c-0cf2-4135-af6d-ceb011afb492" providerId="AD" clId="Web-{4CE5EB67-88CF-4BB9-A3AF-A13DC2CD7E94}" dt="2025-04-22T19:22:49.058" v="1" actId="1076"/>
        <pc:sldMkLst>
          <pc:docMk/>
          <pc:sldMk cId="3464955287" sldId="293"/>
        </pc:sldMkLst>
      </pc:sldChg>
    </pc:docChg>
  </pc:docChgLst>
  <pc:docChgLst>
    <pc:chgData name="Le Duin, William" userId="78064d4d-8f37-49b9-98ca-84fa4342ece2" providerId="ADAL" clId="{AF6045CB-53CF-4F95-B36A-1BB727D66AE7}"/>
    <pc:docChg chg="undo custSel addSld delSld modSld">
      <pc:chgData name="Le Duin, William" userId="78064d4d-8f37-49b9-98ca-84fa4342ece2" providerId="ADAL" clId="{AF6045CB-53CF-4F95-B36A-1BB727D66AE7}" dt="2025-04-24T03:05:48.635" v="132" actId="1076"/>
      <pc:docMkLst>
        <pc:docMk/>
      </pc:docMkLst>
      <pc:sldChg chg="modSp mod">
        <pc:chgData name="Le Duin, William" userId="78064d4d-8f37-49b9-98ca-84fa4342ece2" providerId="ADAL" clId="{AF6045CB-53CF-4F95-B36A-1BB727D66AE7}" dt="2025-04-19T21:51:15.614" v="30" actId="20577"/>
        <pc:sldMkLst>
          <pc:docMk/>
          <pc:sldMk cId="0" sldId="256"/>
        </pc:sldMkLst>
        <pc:spChg chg="mod">
          <ac:chgData name="Le Duin, William" userId="78064d4d-8f37-49b9-98ca-84fa4342ece2" providerId="ADAL" clId="{AF6045CB-53CF-4F95-B36A-1BB727D66AE7}" dt="2025-04-19T21:51:15.614" v="30" actId="20577"/>
          <ac:spMkLst>
            <pc:docMk/>
            <pc:sldMk cId="0" sldId="256"/>
            <ac:spMk id="127" creationId="{00000000-0000-0000-0000-000000000000}"/>
          </ac:spMkLst>
        </pc:spChg>
      </pc:sldChg>
      <pc:sldChg chg="modSp mod">
        <pc:chgData name="Le Duin, William" userId="78064d4d-8f37-49b9-98ca-84fa4342ece2" providerId="ADAL" clId="{AF6045CB-53CF-4F95-B36A-1BB727D66AE7}" dt="2025-04-24T02:26:19.047" v="64" actId="20577"/>
        <pc:sldMkLst>
          <pc:docMk/>
          <pc:sldMk cId="0" sldId="263"/>
        </pc:sldMkLst>
        <pc:spChg chg="mod">
          <ac:chgData name="Le Duin, William" userId="78064d4d-8f37-49b9-98ca-84fa4342ece2" providerId="ADAL" clId="{AF6045CB-53CF-4F95-B36A-1BB727D66AE7}" dt="2025-04-19T21:53:55.128" v="40" actId="20577"/>
          <ac:spMkLst>
            <pc:docMk/>
            <pc:sldMk cId="0" sldId="263"/>
            <ac:spMk id="188" creationId="{00000000-0000-0000-0000-000000000000}"/>
          </ac:spMkLst>
        </pc:spChg>
        <pc:spChg chg="mod">
          <ac:chgData name="Le Duin, William" userId="78064d4d-8f37-49b9-98ca-84fa4342ece2" providerId="ADAL" clId="{AF6045CB-53CF-4F95-B36A-1BB727D66AE7}" dt="2025-04-19T21:53:57.657" v="43" actId="20577"/>
          <ac:spMkLst>
            <pc:docMk/>
            <pc:sldMk cId="0" sldId="263"/>
            <ac:spMk id="189" creationId="{00000000-0000-0000-0000-000000000000}"/>
          </ac:spMkLst>
        </pc:spChg>
        <pc:spChg chg="mod">
          <ac:chgData name="Le Duin, William" userId="78064d4d-8f37-49b9-98ca-84fa4342ece2" providerId="ADAL" clId="{AF6045CB-53CF-4F95-B36A-1BB727D66AE7}" dt="2025-04-24T02:26:19.047" v="64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Le Duin, William" userId="78064d4d-8f37-49b9-98ca-84fa4342ece2" providerId="ADAL" clId="{AF6045CB-53CF-4F95-B36A-1BB727D66AE7}" dt="2025-04-24T02:15:37.179" v="46" actId="14100"/>
          <ac:spMkLst>
            <pc:docMk/>
            <pc:sldMk cId="0" sldId="263"/>
            <ac:spMk id="192" creationId="{00000000-0000-0000-0000-000000000000}"/>
          </ac:spMkLst>
        </pc:spChg>
        <pc:spChg chg="mod">
          <ac:chgData name="Le Duin, William" userId="78064d4d-8f37-49b9-98ca-84fa4342ece2" providerId="ADAL" clId="{AF6045CB-53CF-4F95-B36A-1BB727D66AE7}" dt="2025-04-19T21:53:50.095" v="37" actId="20577"/>
          <ac:spMkLst>
            <pc:docMk/>
            <pc:sldMk cId="0" sldId="263"/>
            <ac:spMk id="193" creationId="{00000000-0000-0000-0000-000000000000}"/>
          </ac:spMkLst>
        </pc:spChg>
      </pc:sldChg>
      <pc:sldChg chg="modSp mod">
        <pc:chgData name="Le Duin, William" userId="78064d4d-8f37-49b9-98ca-84fa4342ece2" providerId="ADAL" clId="{AF6045CB-53CF-4F95-B36A-1BB727D66AE7}" dt="2025-04-22T03:18:15.400" v="45" actId="1076"/>
        <pc:sldMkLst>
          <pc:docMk/>
          <pc:sldMk cId="1770274658" sldId="299"/>
        </pc:sldMkLst>
        <pc:inkChg chg="mod">
          <ac:chgData name="Le Duin, William" userId="78064d4d-8f37-49b9-98ca-84fa4342ece2" providerId="ADAL" clId="{AF6045CB-53CF-4F95-B36A-1BB727D66AE7}" dt="2025-04-22T03:18:15.400" v="45" actId="1076"/>
          <ac:inkMkLst>
            <pc:docMk/>
            <pc:sldMk cId="1770274658" sldId="299"/>
            <ac:inkMk id="35" creationId="{FD8C2D40-EFBF-9A41-C1B3-BB648E125CD9}"/>
          </ac:inkMkLst>
        </pc:inkChg>
      </pc:sldChg>
      <pc:sldChg chg="delSp modSp mod delAnim">
        <pc:chgData name="Le Duin, William" userId="78064d4d-8f37-49b9-98ca-84fa4342ece2" providerId="ADAL" clId="{AF6045CB-53CF-4F95-B36A-1BB727D66AE7}" dt="2025-04-24T03:03:26.328" v="119" actId="478"/>
        <pc:sldMkLst>
          <pc:docMk/>
          <pc:sldMk cId="2865056190" sldId="305"/>
        </pc:sldMkLst>
        <pc:spChg chg="mod">
          <ac:chgData name="Le Duin, William" userId="78064d4d-8f37-49b9-98ca-84fa4342ece2" providerId="ADAL" clId="{AF6045CB-53CF-4F95-B36A-1BB727D66AE7}" dt="2025-04-24T02:42:10.104" v="101" actId="14100"/>
          <ac:spMkLst>
            <pc:docMk/>
            <pc:sldMk cId="2865056190" sldId="305"/>
            <ac:spMk id="39" creationId="{984E0A00-7067-DBD7-538C-4FA676E67D3B}"/>
          </ac:spMkLst>
        </pc:spChg>
        <pc:spChg chg="del">
          <ac:chgData name="Le Duin, William" userId="78064d4d-8f37-49b9-98ca-84fa4342ece2" providerId="ADAL" clId="{AF6045CB-53CF-4F95-B36A-1BB727D66AE7}" dt="2025-04-24T03:03:26.328" v="119" actId="478"/>
          <ac:spMkLst>
            <pc:docMk/>
            <pc:sldMk cId="2865056190" sldId="305"/>
            <ac:spMk id="45" creationId="{53537CF1-60EA-AC8E-6665-EBA81045FF5B}"/>
          </ac:spMkLst>
        </pc:spChg>
      </pc:sldChg>
      <pc:sldChg chg="addSp modSp new mod setBg modAnim">
        <pc:chgData name="Le Duin, William" userId="78064d4d-8f37-49b9-98ca-84fa4342ece2" providerId="ADAL" clId="{AF6045CB-53CF-4F95-B36A-1BB727D66AE7}" dt="2025-04-24T03:05:48.635" v="132" actId="1076"/>
        <pc:sldMkLst>
          <pc:docMk/>
          <pc:sldMk cId="740444953" sldId="306"/>
        </pc:sldMkLst>
        <pc:spChg chg="add mod">
          <ac:chgData name="Le Duin, William" userId="78064d4d-8f37-49b9-98ca-84fa4342ece2" providerId="ADAL" clId="{AF6045CB-53CF-4F95-B36A-1BB727D66AE7}" dt="2025-04-24T03:03:17.574" v="118" actId="207"/>
          <ac:spMkLst>
            <pc:docMk/>
            <pc:sldMk cId="740444953" sldId="306"/>
            <ac:spMk id="4" creationId="{FDFE4655-5E4F-9525-14F7-2FCFDCE957A7}"/>
          </ac:spMkLst>
        </pc:spChg>
        <pc:spChg chg="add mod">
          <ac:chgData name="Le Duin, William" userId="78064d4d-8f37-49b9-98ca-84fa4342ece2" providerId="ADAL" clId="{AF6045CB-53CF-4F95-B36A-1BB727D66AE7}" dt="2025-04-24T03:03:55.472" v="131" actId="20577"/>
          <ac:spMkLst>
            <pc:docMk/>
            <pc:sldMk cId="740444953" sldId="306"/>
            <ac:spMk id="5" creationId="{43D00CDC-E728-BA2A-F174-561F13BF3268}"/>
          </ac:spMkLst>
        </pc:spChg>
        <pc:picChg chg="add mod">
          <ac:chgData name="Le Duin, William" userId="78064d4d-8f37-49b9-98ca-84fa4342ece2" providerId="ADAL" clId="{AF6045CB-53CF-4F95-B36A-1BB727D66AE7}" dt="2025-04-24T03:05:48.635" v="132" actId="1076"/>
          <ac:picMkLst>
            <pc:docMk/>
            <pc:sldMk cId="740444953" sldId="306"/>
            <ac:picMk id="3" creationId="{CAC6EF7C-B9B9-A38D-7480-9106EAFBCE9E}"/>
          </ac:picMkLst>
        </pc:picChg>
      </pc:sldChg>
      <pc:sldChg chg="new del">
        <pc:chgData name="Le Duin, William" userId="78064d4d-8f37-49b9-98ca-84fa4342ece2" providerId="ADAL" clId="{AF6045CB-53CF-4F95-B36A-1BB727D66AE7}" dt="2025-04-24T03:00:17.820" v="105" actId="680"/>
        <pc:sldMkLst>
          <pc:docMk/>
          <pc:sldMk cId="1120075804" sldId="306"/>
        </pc:sldMkLst>
      </pc:sldChg>
      <pc:sldChg chg="new del">
        <pc:chgData name="Le Duin, William" userId="78064d4d-8f37-49b9-98ca-84fa4342ece2" providerId="ADAL" clId="{AF6045CB-53CF-4F95-B36A-1BB727D66AE7}" dt="2025-04-24T02:59:47.608" v="103" actId="680"/>
        <pc:sldMkLst>
          <pc:docMk/>
          <pc:sldMk cId="1693230425" sldId="306"/>
        </pc:sldMkLst>
      </pc:sldChg>
      <pc:sldChg chg="new add del">
        <pc:chgData name="Le Duin, William" userId="78064d4d-8f37-49b9-98ca-84fa4342ece2" providerId="ADAL" clId="{AF6045CB-53CF-4F95-B36A-1BB727D66AE7}" dt="2025-04-24T02:40:07.900" v="72" actId="680"/>
        <pc:sldMkLst>
          <pc:docMk/>
          <pc:sldMk cId="3850336571" sldId="306"/>
        </pc:sldMkLst>
      </pc:sldChg>
      <pc:sldChg chg="add del">
        <pc:chgData name="Le Duin, William" userId="78064d4d-8f37-49b9-98ca-84fa4342ece2" providerId="ADAL" clId="{AF6045CB-53CF-4F95-B36A-1BB727D66AE7}" dt="2025-04-24T02:40:07.395" v="71"/>
        <pc:sldMkLst>
          <pc:docMk/>
          <pc:sldMk cId="3714000714" sldId="307"/>
        </pc:sldMkLst>
      </pc:sldChg>
      <pc:sldChg chg="add del">
        <pc:chgData name="Le Duin, William" userId="78064d4d-8f37-49b9-98ca-84fa4342ece2" providerId="ADAL" clId="{AF6045CB-53CF-4F95-B36A-1BB727D66AE7}" dt="2025-04-24T02:40:04.975" v="69"/>
        <pc:sldMkLst>
          <pc:docMk/>
          <pc:sldMk cId="4071000849" sldId="308"/>
        </pc:sldMkLst>
      </pc:sldChg>
    </pc:docChg>
  </pc:docChgLst>
  <pc:docChgLst>
    <pc:chgData name="Cherrat, Zacky" userId="S::e2365214@cmaisonneuve.qc.ca::9dfd9a99-c4a2-4e6d-a5a5-f2ebaf7a1387" providerId="AD" clId="Web-{7C1AE319-C013-0086-7538-72FBE6E37B49}"/>
    <pc:docChg chg="modSld">
      <pc:chgData name="Cherrat, Zacky" userId="S::e2365214@cmaisonneuve.qc.ca::9dfd9a99-c4a2-4e6d-a5a5-f2ebaf7a1387" providerId="AD" clId="Web-{7C1AE319-C013-0086-7538-72FBE6E37B49}" dt="2025-04-19T16:19:03.475" v="40" actId="20577"/>
      <pc:docMkLst>
        <pc:docMk/>
      </pc:docMkLst>
      <pc:sldChg chg="modSp">
        <pc:chgData name="Cherrat, Zacky" userId="S::e2365214@cmaisonneuve.qc.ca::9dfd9a99-c4a2-4e6d-a5a5-f2ebaf7a1387" providerId="AD" clId="Web-{7C1AE319-C013-0086-7538-72FBE6E37B49}" dt="2025-04-19T16:19:03.475" v="40" actId="20577"/>
        <pc:sldMkLst>
          <pc:docMk/>
          <pc:sldMk cId="0" sldId="263"/>
        </pc:sldMkLst>
        <pc:spChg chg="mod">
          <ac:chgData name="Cherrat, Zacky" userId="S::e2365214@cmaisonneuve.qc.ca::9dfd9a99-c4a2-4e6d-a5a5-f2ebaf7a1387" providerId="AD" clId="Web-{7C1AE319-C013-0086-7538-72FBE6E37B49}" dt="2025-04-19T16:19:03.475" v="40" actId="20577"/>
          <ac:spMkLst>
            <pc:docMk/>
            <pc:sldMk cId="0" sldId="263"/>
            <ac:spMk id="191" creationId="{00000000-0000-0000-0000-000000000000}"/>
          </ac:spMkLst>
        </pc:spChg>
      </pc:sldChg>
    </pc:docChg>
  </pc:docChgLst>
  <pc:docChgLst>
    <pc:chgData name="Gharbi, Hamza" userId="S::e6229903@cmaisonneuve.qc.ca::708e043c-0cf2-4135-af6d-ceb011afb492" providerId="AD" clId="Web-{C4AE7439-E433-4EC5-9015-69EFBC0A9926}"/>
    <pc:docChg chg="addSld delSld modSld sldOrd">
      <pc:chgData name="Gharbi, Hamza" userId="S::e6229903@cmaisonneuve.qc.ca::708e043c-0cf2-4135-af6d-ceb011afb492" providerId="AD" clId="Web-{C4AE7439-E433-4EC5-9015-69EFBC0A9926}" dt="2025-04-22T20:30:57.334" v="101" actId="20577"/>
      <pc:docMkLst>
        <pc:docMk/>
      </pc:docMkLst>
      <pc:sldChg chg="modSp">
        <pc:chgData name="Gharbi, Hamza" userId="S::e6229903@cmaisonneuve.qc.ca::708e043c-0cf2-4135-af6d-ceb011afb492" providerId="AD" clId="Web-{C4AE7439-E433-4EC5-9015-69EFBC0A9926}" dt="2025-04-22T20:00:19.232" v="20" actId="20577"/>
        <pc:sldMkLst>
          <pc:docMk/>
          <pc:sldMk cId="0" sldId="259"/>
        </pc:sldMkLst>
        <pc:spChg chg="mod">
          <ac:chgData name="Gharbi, Hamza" userId="S::e6229903@cmaisonneuve.qc.ca::708e043c-0cf2-4135-af6d-ceb011afb492" providerId="AD" clId="Web-{C4AE7439-E433-4EC5-9015-69EFBC0A9926}" dt="2025-04-22T20:00:19.232" v="20" actId="20577"/>
          <ac:spMkLst>
            <pc:docMk/>
            <pc:sldMk cId="0" sldId="259"/>
            <ac:spMk id="159" creationId="{00000000-0000-0000-0000-000000000000}"/>
          </ac:spMkLst>
        </pc:spChg>
      </pc:sldChg>
      <pc:sldChg chg="modSp">
        <pc:chgData name="Gharbi, Hamza" userId="S::e6229903@cmaisonneuve.qc.ca::708e043c-0cf2-4135-af6d-ceb011afb492" providerId="AD" clId="Web-{C4AE7439-E433-4EC5-9015-69EFBC0A9926}" dt="2025-04-22T20:17:20.065" v="67" actId="20577"/>
        <pc:sldMkLst>
          <pc:docMk/>
          <pc:sldMk cId="0" sldId="263"/>
        </pc:sldMkLst>
        <pc:spChg chg="mod">
          <ac:chgData name="Gharbi, Hamza" userId="S::e6229903@cmaisonneuve.qc.ca::708e043c-0cf2-4135-af6d-ceb011afb492" providerId="AD" clId="Web-{C4AE7439-E433-4EC5-9015-69EFBC0A9926}" dt="2025-04-22T20:17:20.065" v="67" actId="20577"/>
          <ac:spMkLst>
            <pc:docMk/>
            <pc:sldMk cId="0" sldId="263"/>
            <ac:spMk id="192" creationId="{00000000-0000-0000-0000-000000000000}"/>
          </ac:spMkLst>
        </pc:spChg>
      </pc:sldChg>
      <pc:sldChg chg="ord">
        <pc:chgData name="Gharbi, Hamza" userId="S::e6229903@cmaisonneuve.qc.ca::708e043c-0cf2-4135-af6d-ceb011afb492" providerId="AD" clId="Web-{C4AE7439-E433-4EC5-9015-69EFBC0A9926}" dt="2025-04-22T20:00:21.513" v="21"/>
        <pc:sldMkLst>
          <pc:docMk/>
          <pc:sldMk cId="1844916749" sldId="272"/>
        </pc:sldMkLst>
      </pc:sldChg>
      <pc:sldChg chg="del">
        <pc:chgData name="Gharbi, Hamza" userId="S::e6229903@cmaisonneuve.qc.ca::708e043c-0cf2-4135-af6d-ceb011afb492" providerId="AD" clId="Web-{C4AE7439-E433-4EC5-9015-69EFBC0A9926}" dt="2025-04-22T20:01:58.248" v="22"/>
        <pc:sldMkLst>
          <pc:docMk/>
          <pc:sldMk cId="838555460" sldId="291"/>
        </pc:sldMkLst>
      </pc:sldChg>
      <pc:sldChg chg="modSp new">
        <pc:chgData name="Gharbi, Hamza" userId="S::e6229903@cmaisonneuve.qc.ca::708e043c-0cf2-4135-af6d-ceb011afb492" providerId="AD" clId="Web-{C4AE7439-E433-4EC5-9015-69EFBC0A9926}" dt="2025-04-22T20:30:57.334" v="101" actId="20577"/>
        <pc:sldMkLst>
          <pc:docMk/>
          <pc:sldMk cId="3958860334" sldId="300"/>
        </pc:sldMkLst>
        <pc:spChg chg="mod">
          <ac:chgData name="Gharbi, Hamza" userId="S::e6229903@cmaisonneuve.qc.ca::708e043c-0cf2-4135-af6d-ceb011afb492" providerId="AD" clId="Web-{C4AE7439-E433-4EC5-9015-69EFBC0A9926}" dt="2025-04-22T20:30:57.334" v="101" actId="20577"/>
          <ac:spMkLst>
            <pc:docMk/>
            <pc:sldMk cId="3958860334" sldId="300"/>
            <ac:spMk id="3" creationId="{2A73A310-D813-8C91-37FC-CE393D48ADE0}"/>
          </ac:spMkLst>
        </pc:spChg>
        <pc:spChg chg="mod">
          <ac:chgData name="Gharbi, Hamza" userId="S::e6229903@cmaisonneuve.qc.ca::708e043c-0cf2-4135-af6d-ceb011afb492" providerId="AD" clId="Web-{C4AE7439-E433-4EC5-9015-69EFBC0A9926}" dt="2025-04-22T20:14:01.314" v="47" actId="20577"/>
          <ac:spMkLst>
            <pc:docMk/>
            <pc:sldMk cId="3958860334" sldId="300"/>
            <ac:spMk id="5" creationId="{3B20D366-0685-DE67-8037-1E88785249BF}"/>
          </ac:spMkLst>
        </pc:spChg>
        <pc:spChg chg="mod">
          <ac:chgData name="Gharbi, Hamza" userId="S::e6229903@cmaisonneuve.qc.ca::708e043c-0cf2-4135-af6d-ceb011afb492" providerId="AD" clId="Web-{C4AE7439-E433-4EC5-9015-69EFBC0A9926}" dt="2025-04-22T20:29:23.802" v="88" actId="20577"/>
          <ac:spMkLst>
            <pc:docMk/>
            <pc:sldMk cId="3958860334" sldId="300"/>
            <ac:spMk id="6" creationId="{D16A51F4-B145-8E7C-2E19-38F92F9B13DD}"/>
          </ac:spMkLst>
        </pc:spChg>
      </pc:sldChg>
    </pc:docChg>
  </pc:docChgLst>
  <pc:docChgLst>
    <pc:chgData name="Cherrat, Zacky" userId="9dfd9a99-c4a2-4e6d-a5a5-f2ebaf7a1387" providerId="ADAL" clId="{B02FA51D-33D8-4F86-8045-450107E4161A}"/>
    <pc:docChg chg="undo custSel modSld">
      <pc:chgData name="Cherrat, Zacky" userId="9dfd9a99-c4a2-4e6d-a5a5-f2ebaf7a1387" providerId="ADAL" clId="{B02FA51D-33D8-4F86-8045-450107E4161A}" dt="2025-04-23T20:36:23.494" v="284"/>
      <pc:docMkLst>
        <pc:docMk/>
      </pc:docMkLst>
      <pc:sldChg chg="modSp mod">
        <pc:chgData name="Cherrat, Zacky" userId="9dfd9a99-c4a2-4e6d-a5a5-f2ebaf7a1387" providerId="ADAL" clId="{B02FA51D-33D8-4F86-8045-450107E4161A}" dt="2025-04-23T20:24:19.231" v="6" actId="20577"/>
        <pc:sldMkLst>
          <pc:docMk/>
          <pc:sldMk cId="0" sldId="261"/>
        </pc:sldMkLst>
        <pc:spChg chg="mod">
          <ac:chgData name="Cherrat, Zacky" userId="9dfd9a99-c4a2-4e6d-a5a5-f2ebaf7a1387" providerId="ADAL" clId="{B02FA51D-33D8-4F86-8045-450107E4161A}" dt="2025-04-23T20:24:19.231" v="6" actId="20577"/>
          <ac:spMkLst>
            <pc:docMk/>
            <pc:sldMk cId="0" sldId="261"/>
            <ac:spMk id="10" creationId="{A17C4A24-F17E-4A34-F549-3951120F4D2C}"/>
          </ac:spMkLst>
        </pc:spChg>
      </pc:sldChg>
      <pc:sldChg chg="addSp delSp modSp mod">
        <pc:chgData name="Cherrat, Zacky" userId="9dfd9a99-c4a2-4e6d-a5a5-f2ebaf7a1387" providerId="ADAL" clId="{B02FA51D-33D8-4F86-8045-450107E4161A}" dt="2025-04-23T20:36:04.350" v="283" actId="14100"/>
        <pc:sldMkLst>
          <pc:docMk/>
          <pc:sldMk cId="1765731960" sldId="303"/>
        </pc:sldMkLst>
        <pc:spChg chg="add mod">
          <ac:chgData name="Cherrat, Zacky" userId="9dfd9a99-c4a2-4e6d-a5a5-f2ebaf7a1387" providerId="ADAL" clId="{B02FA51D-33D8-4F86-8045-450107E4161A}" dt="2025-04-23T20:36:04.350" v="283" actId="14100"/>
          <ac:spMkLst>
            <pc:docMk/>
            <pc:sldMk cId="1765731960" sldId="303"/>
            <ac:spMk id="24" creationId="{70018C2E-5E80-8441-6B58-E483B7024F8C}"/>
          </ac:spMkLst>
        </pc:spChg>
        <pc:picChg chg="add del mod">
          <ac:chgData name="Cherrat, Zacky" userId="9dfd9a99-c4a2-4e6d-a5a5-f2ebaf7a1387" providerId="ADAL" clId="{B02FA51D-33D8-4F86-8045-450107E4161A}" dt="2025-04-23T20:34:51.197" v="231" actId="478"/>
          <ac:picMkLst>
            <pc:docMk/>
            <pc:sldMk cId="1765731960" sldId="303"/>
            <ac:picMk id="21" creationId="{B310EEC3-5072-FA3B-66C4-BBA48998D538}"/>
          </ac:picMkLst>
        </pc:picChg>
      </pc:sldChg>
      <pc:sldChg chg="addSp delSp modSp mod">
        <pc:chgData name="Cherrat, Zacky" userId="9dfd9a99-c4a2-4e6d-a5a5-f2ebaf7a1387" providerId="ADAL" clId="{B02FA51D-33D8-4F86-8045-450107E4161A}" dt="2025-04-23T20:32:36.574" v="229" actId="20577"/>
        <pc:sldMkLst>
          <pc:docMk/>
          <pc:sldMk cId="3528204369" sldId="304"/>
        </pc:sldMkLst>
        <pc:spChg chg="del mod">
          <ac:chgData name="Cherrat, Zacky" userId="9dfd9a99-c4a2-4e6d-a5a5-f2ebaf7a1387" providerId="ADAL" clId="{B02FA51D-33D8-4F86-8045-450107E4161A}" dt="2025-04-23T20:29:58.887" v="124" actId="478"/>
          <ac:spMkLst>
            <pc:docMk/>
            <pc:sldMk cId="3528204369" sldId="304"/>
            <ac:spMk id="3" creationId="{B76CE6A3-E40E-7E20-7E95-001C5C5DDEC0}"/>
          </ac:spMkLst>
        </pc:spChg>
        <pc:spChg chg="del">
          <ac:chgData name="Cherrat, Zacky" userId="9dfd9a99-c4a2-4e6d-a5a5-f2ebaf7a1387" providerId="ADAL" clId="{B02FA51D-33D8-4F86-8045-450107E4161A}" dt="2025-04-23T20:30:15.170" v="128" actId="478"/>
          <ac:spMkLst>
            <pc:docMk/>
            <pc:sldMk cId="3528204369" sldId="304"/>
            <ac:spMk id="4" creationId="{8F73E78D-9C24-5CAD-9D0F-46AA1778E9AE}"/>
          </ac:spMkLst>
        </pc:spChg>
        <pc:spChg chg="del mod">
          <ac:chgData name="Cherrat, Zacky" userId="9dfd9a99-c4a2-4e6d-a5a5-f2ebaf7a1387" providerId="ADAL" clId="{B02FA51D-33D8-4F86-8045-450107E4161A}" dt="2025-04-23T20:30:05.022" v="126" actId="478"/>
          <ac:spMkLst>
            <pc:docMk/>
            <pc:sldMk cId="3528204369" sldId="304"/>
            <ac:spMk id="5" creationId="{A0038D5D-F92F-930D-CCB0-20DBC904937E}"/>
          </ac:spMkLst>
        </pc:spChg>
        <pc:spChg chg="del">
          <ac:chgData name="Cherrat, Zacky" userId="9dfd9a99-c4a2-4e6d-a5a5-f2ebaf7a1387" providerId="ADAL" clId="{B02FA51D-33D8-4F86-8045-450107E4161A}" dt="2025-04-23T20:30:17.660" v="129" actId="478"/>
          <ac:spMkLst>
            <pc:docMk/>
            <pc:sldMk cId="3528204369" sldId="304"/>
            <ac:spMk id="6" creationId="{1861E239-4FD6-9F09-C7B0-5E9113491263}"/>
          </ac:spMkLst>
        </pc:spChg>
        <pc:spChg chg="mod">
          <ac:chgData name="Cherrat, Zacky" userId="9dfd9a99-c4a2-4e6d-a5a5-f2ebaf7a1387" providerId="ADAL" clId="{B02FA51D-33D8-4F86-8045-450107E4161A}" dt="2025-04-23T20:30:31.451" v="136" actId="20577"/>
          <ac:spMkLst>
            <pc:docMk/>
            <pc:sldMk cId="3528204369" sldId="304"/>
            <ac:spMk id="7" creationId="{DF2810C0-78BA-029E-D242-3A39C01F1D60}"/>
          </ac:spMkLst>
        </pc:spChg>
        <pc:spChg chg="mod">
          <ac:chgData name="Cherrat, Zacky" userId="9dfd9a99-c4a2-4e6d-a5a5-f2ebaf7a1387" providerId="ADAL" clId="{B02FA51D-33D8-4F86-8045-450107E4161A}" dt="2025-04-23T20:30:26.279" v="134" actId="20577"/>
          <ac:spMkLst>
            <pc:docMk/>
            <pc:sldMk cId="3528204369" sldId="304"/>
            <ac:spMk id="8" creationId="{4799F781-D50D-1687-DA7E-794776FB5028}"/>
          </ac:spMkLst>
        </pc:spChg>
        <pc:spChg chg="mod">
          <ac:chgData name="Cherrat, Zacky" userId="9dfd9a99-c4a2-4e6d-a5a5-f2ebaf7a1387" providerId="ADAL" clId="{B02FA51D-33D8-4F86-8045-450107E4161A}" dt="2025-04-23T20:32:10.234" v="183" actId="20577"/>
          <ac:spMkLst>
            <pc:docMk/>
            <pc:sldMk cId="3528204369" sldId="304"/>
            <ac:spMk id="9" creationId="{D2FD6317-BD70-2121-6C7D-5DCBA0D05329}"/>
          </ac:spMkLst>
        </pc:spChg>
        <pc:spChg chg="mod">
          <ac:chgData name="Cherrat, Zacky" userId="9dfd9a99-c4a2-4e6d-a5a5-f2ebaf7a1387" providerId="ADAL" clId="{B02FA51D-33D8-4F86-8045-450107E4161A}" dt="2025-04-23T20:32:36.574" v="229" actId="20577"/>
          <ac:spMkLst>
            <pc:docMk/>
            <pc:sldMk cId="3528204369" sldId="304"/>
            <ac:spMk id="10" creationId="{A03F9F02-98C1-CB41-CD4C-A38FFDBCD97A}"/>
          </ac:spMkLst>
        </pc:spChg>
        <pc:spChg chg="add del mod">
          <ac:chgData name="Cherrat, Zacky" userId="9dfd9a99-c4a2-4e6d-a5a5-f2ebaf7a1387" providerId="ADAL" clId="{B02FA51D-33D8-4F86-8045-450107E4161A}" dt="2025-04-23T20:30:12.201" v="127" actId="478"/>
          <ac:spMkLst>
            <pc:docMk/>
            <pc:sldMk cId="3528204369" sldId="304"/>
            <ac:spMk id="15" creationId="{498D5999-6264-A6FB-5211-16DC741BD3E2}"/>
          </ac:spMkLst>
        </pc:spChg>
      </pc:sldChg>
      <pc:sldChg chg="addSp modSp">
        <pc:chgData name="Cherrat, Zacky" userId="9dfd9a99-c4a2-4e6d-a5a5-f2ebaf7a1387" providerId="ADAL" clId="{B02FA51D-33D8-4F86-8045-450107E4161A}" dt="2025-04-23T20:36:23.494" v="284"/>
        <pc:sldMkLst>
          <pc:docMk/>
          <pc:sldMk cId="2865056190" sldId="305"/>
        </pc:sldMkLst>
        <pc:spChg chg="add mod">
          <ac:chgData name="Cherrat, Zacky" userId="9dfd9a99-c4a2-4e6d-a5a5-f2ebaf7a1387" providerId="ADAL" clId="{B02FA51D-33D8-4F86-8045-450107E4161A}" dt="2025-04-23T20:36:23.494" v="284"/>
          <ac:spMkLst>
            <pc:docMk/>
            <pc:sldMk cId="2865056190" sldId="305"/>
            <ac:spMk id="21" creationId="{86C62A38-1A32-4DBE-946E-5D7020718FDC}"/>
          </ac:spMkLst>
        </pc:spChg>
      </pc:sldChg>
    </pc:docChg>
  </pc:docChgLst>
  <pc:docChgLst>
    <pc:chgData name="Gharbi, Hamza" userId="708e043c-0cf2-4135-af6d-ceb011afb492" providerId="ADAL" clId="{2FD12561-AFEB-46F8-ACF3-05F96FF7DDD9}"/>
    <pc:docChg chg="undo custSel addSld delSld modSld sldOrd modMainMaster addSection delSection modShowInfo">
      <pc:chgData name="Gharbi, Hamza" userId="708e043c-0cf2-4135-af6d-ceb011afb492" providerId="ADAL" clId="{2FD12561-AFEB-46F8-ACF3-05F96FF7DDD9}" dt="2025-04-24T14:04:11.817" v="2449"/>
      <pc:docMkLst>
        <pc:docMk/>
      </pc:docMkLst>
      <pc:sldChg chg="addSp modSp mod modTransition">
        <pc:chgData name="Gharbi, Hamza" userId="708e043c-0cf2-4135-af6d-ceb011afb492" providerId="ADAL" clId="{2FD12561-AFEB-46F8-ACF3-05F96FF7DDD9}" dt="2025-04-24T14:03:33.737" v="2440"/>
        <pc:sldMkLst>
          <pc:docMk/>
          <pc:sldMk cId="0" sldId="256"/>
        </pc:sldMkLst>
        <pc:spChg chg="mod">
          <ac:chgData name="Gharbi, Hamza" userId="708e043c-0cf2-4135-af6d-ceb011afb492" providerId="ADAL" clId="{2FD12561-AFEB-46F8-ACF3-05F96FF7DDD9}" dt="2025-04-23T17:41:59.420" v="416" actId="113"/>
          <ac:spMkLst>
            <pc:docMk/>
            <pc:sldMk cId="0" sldId="256"/>
            <ac:spMk id="2" creationId="{E58D8BFB-4638-538A-0E85-B6839FE8DCDD}"/>
          </ac:spMkLst>
        </pc:spChg>
        <pc:spChg chg="add mod">
          <ac:chgData name="Gharbi, Hamza" userId="708e043c-0cf2-4135-af6d-ceb011afb492" providerId="ADAL" clId="{2FD12561-AFEB-46F8-ACF3-05F96FF7DDD9}" dt="2025-04-23T19:34:20.379" v="1242" actId="208"/>
          <ac:spMkLst>
            <pc:docMk/>
            <pc:sldMk cId="0" sldId="256"/>
            <ac:spMk id="12" creationId="{BA35EFE6-798C-0A50-E94A-F13829C4CFB2}"/>
          </ac:spMkLst>
        </pc:spChg>
        <pc:spChg chg="mod">
          <ac:chgData name="Gharbi, Hamza" userId="708e043c-0cf2-4135-af6d-ceb011afb492" providerId="ADAL" clId="{2FD12561-AFEB-46F8-ACF3-05F96FF7DDD9}" dt="2025-04-23T17:42:20.666" v="442" actId="20577"/>
          <ac:spMkLst>
            <pc:docMk/>
            <pc:sldMk cId="0" sldId="256"/>
            <ac:spMk id="127" creationId="{00000000-0000-0000-0000-000000000000}"/>
          </ac:spMkLst>
        </pc:spChg>
        <pc:spChg chg="mod">
          <ac:chgData name="Gharbi, Hamza" userId="708e043c-0cf2-4135-af6d-ceb011afb492" providerId="ADAL" clId="{2FD12561-AFEB-46F8-ACF3-05F96FF7DDD9}" dt="2025-04-23T19:28:12.224" v="1211" actId="1076"/>
          <ac:spMkLst>
            <pc:docMk/>
            <pc:sldMk cId="0" sldId="256"/>
            <ac:spMk id="129" creationId="{00000000-0000-0000-0000-000000000000}"/>
          </ac:spMkLst>
        </pc:spChg>
        <pc:picChg chg="mod">
          <ac:chgData name="Gharbi, Hamza" userId="708e043c-0cf2-4135-af6d-ceb011afb492" providerId="ADAL" clId="{2FD12561-AFEB-46F8-ACF3-05F96FF7DDD9}" dt="2025-04-23T19:33:43.798" v="1230" actId="1076"/>
          <ac:picMkLst>
            <pc:docMk/>
            <pc:sldMk cId="0" sldId="256"/>
            <ac:picMk id="3" creationId="{D4BEFA58-5EFD-17BB-01AE-662B3530710E}"/>
          </ac:picMkLst>
        </pc:picChg>
        <pc:picChg chg="add mod">
          <ac:chgData name="Gharbi, Hamza" userId="708e043c-0cf2-4135-af6d-ceb011afb492" providerId="ADAL" clId="{2FD12561-AFEB-46F8-ACF3-05F96FF7DDD9}" dt="2025-04-23T19:28:28.660" v="1214" actId="1076"/>
          <ac:picMkLst>
            <pc:docMk/>
            <pc:sldMk cId="0" sldId="256"/>
            <ac:picMk id="4" creationId="{DB11AFD6-29FE-6829-7CA2-7CB1EFFEC8C1}"/>
          </ac:picMkLst>
        </pc:picChg>
        <pc:picChg chg="add mod">
          <ac:chgData name="Gharbi, Hamza" userId="708e043c-0cf2-4135-af6d-ceb011afb492" providerId="ADAL" clId="{2FD12561-AFEB-46F8-ACF3-05F96FF7DDD9}" dt="2025-04-23T19:33:47.224" v="1231" actId="1076"/>
          <ac:picMkLst>
            <pc:docMk/>
            <pc:sldMk cId="0" sldId="256"/>
            <ac:picMk id="11" creationId="{DFC3C25B-ACC3-3E27-B91C-D0559C319A7A}"/>
          </ac:picMkLst>
        </pc:picChg>
        <pc:cxnChg chg="add">
          <ac:chgData name="Gharbi, Hamza" userId="708e043c-0cf2-4135-af6d-ceb011afb492" providerId="ADAL" clId="{2FD12561-AFEB-46F8-ACF3-05F96FF7DDD9}" dt="2025-04-23T19:34:38.168" v="1243" actId="11529"/>
          <ac:cxnSpMkLst>
            <pc:docMk/>
            <pc:sldMk cId="0" sldId="256"/>
            <ac:cxnSpMk id="14" creationId="{26D7B2B8-D5AB-9B67-FA26-4A98366FDD37}"/>
          </ac:cxnSpMkLst>
        </pc:cxnChg>
        <pc:cxnChg chg="mod">
          <ac:chgData name="Gharbi, Hamza" userId="708e043c-0cf2-4135-af6d-ceb011afb492" providerId="ADAL" clId="{2FD12561-AFEB-46F8-ACF3-05F96FF7DDD9}" dt="2025-04-23T19:28:38.570" v="1215" actId="14100"/>
          <ac:cxnSpMkLst>
            <pc:docMk/>
            <pc:sldMk cId="0" sldId="256"/>
            <ac:cxnSpMk id="130" creationId="{00000000-0000-0000-0000-000000000000}"/>
          </ac:cxnSpMkLst>
        </pc:cxnChg>
      </pc:sldChg>
      <pc:sldChg chg="addSp delSp modSp mod modTransition modAnim">
        <pc:chgData name="Gharbi, Hamza" userId="708e043c-0cf2-4135-af6d-ceb011afb492" providerId="ADAL" clId="{2FD12561-AFEB-46F8-ACF3-05F96FF7DDD9}" dt="2025-04-24T14:03:37.606" v="2441"/>
        <pc:sldMkLst>
          <pc:docMk/>
          <pc:sldMk cId="0" sldId="259"/>
        </pc:sldMkLst>
        <pc:spChg chg="add mod">
          <ac:chgData name="Gharbi, Hamza" userId="708e043c-0cf2-4135-af6d-ceb011afb492" providerId="ADAL" clId="{2FD12561-AFEB-46F8-ACF3-05F96FF7DDD9}" dt="2025-04-23T19:28:54.190" v="1216"/>
          <ac:spMkLst>
            <pc:docMk/>
            <pc:sldMk cId="0" sldId="259"/>
            <ac:spMk id="7" creationId="{0A653C4F-CCE1-F44D-024A-53719F14BE0B}"/>
          </ac:spMkLst>
        </pc:spChg>
        <pc:spChg chg="mod">
          <ac:chgData name="Gharbi, Hamza" userId="708e043c-0cf2-4135-af6d-ceb011afb492" providerId="ADAL" clId="{2FD12561-AFEB-46F8-ACF3-05F96FF7DDD9}" dt="2025-04-23T18:10:52.102" v="620" actId="20577"/>
          <ac:spMkLst>
            <pc:docMk/>
            <pc:sldMk cId="0" sldId="259"/>
            <ac:spMk id="159" creationId="{00000000-0000-0000-0000-000000000000}"/>
          </ac:spMkLst>
        </pc:spChg>
        <pc:picChg chg="mod">
          <ac:chgData name="Gharbi, Hamza" userId="708e043c-0cf2-4135-af6d-ceb011afb492" providerId="ADAL" clId="{2FD12561-AFEB-46F8-ACF3-05F96FF7DDD9}" dt="2025-04-23T18:22:05.266" v="623" actId="14100"/>
          <ac:picMkLst>
            <pc:docMk/>
            <pc:sldMk cId="0" sldId="259"/>
            <ac:picMk id="2" creationId="{1C094AE3-7898-C535-6182-371A83630E2F}"/>
          </ac:picMkLst>
        </pc:picChg>
        <pc:picChg chg="add del mod">
          <ac:chgData name="Gharbi, Hamza" userId="708e043c-0cf2-4135-af6d-ceb011afb492" providerId="ADAL" clId="{2FD12561-AFEB-46F8-ACF3-05F96FF7DDD9}" dt="2025-04-23T19:27:58.469" v="1209" actId="478"/>
          <ac:picMkLst>
            <pc:docMk/>
            <pc:sldMk cId="0" sldId="259"/>
            <ac:picMk id="4" creationId="{6D922A62-C333-1BEB-5547-2BF8B07CDAD0}"/>
          </ac:picMkLst>
        </pc:picChg>
        <pc:picChg chg="add mod">
          <ac:chgData name="Gharbi, Hamza" userId="708e043c-0cf2-4135-af6d-ceb011afb492" providerId="ADAL" clId="{2FD12561-AFEB-46F8-ACF3-05F96FF7DDD9}" dt="2025-04-23T19:28:54.190" v="1216"/>
          <ac:picMkLst>
            <pc:docMk/>
            <pc:sldMk cId="0" sldId="259"/>
            <ac:picMk id="9" creationId="{AE9C0911-CFB0-4EB6-441F-B380E5105608}"/>
          </ac:picMkLst>
        </pc:picChg>
        <pc:cxnChg chg="add del mod">
          <ac:chgData name="Gharbi, Hamza" userId="708e043c-0cf2-4135-af6d-ceb011afb492" providerId="ADAL" clId="{2FD12561-AFEB-46F8-ACF3-05F96FF7DDD9}" dt="2025-04-23T19:27:58.469" v="1209" actId="478"/>
          <ac:cxnSpMkLst>
            <pc:docMk/>
            <pc:sldMk cId="0" sldId="259"/>
            <ac:cxnSpMk id="3" creationId="{09CA956C-4F82-6133-37CE-CE910D757639}"/>
          </ac:cxnSpMkLst>
        </pc:cxnChg>
        <pc:cxnChg chg="add mod">
          <ac:chgData name="Gharbi, Hamza" userId="708e043c-0cf2-4135-af6d-ceb011afb492" providerId="ADAL" clId="{2FD12561-AFEB-46F8-ACF3-05F96FF7DDD9}" dt="2025-04-23T19:28:54.190" v="1216"/>
          <ac:cxnSpMkLst>
            <pc:docMk/>
            <pc:sldMk cId="0" sldId="259"/>
            <ac:cxnSpMk id="8" creationId="{C3321D2A-5B62-E2F5-0C27-9F20DD61DA94}"/>
          </ac:cxnSpMkLst>
        </pc:cxnChg>
      </pc:sldChg>
      <pc:sldChg chg="addSp modSp mod ord modTransition">
        <pc:chgData name="Gharbi, Hamza" userId="708e043c-0cf2-4135-af6d-ceb011afb492" providerId="ADAL" clId="{2FD12561-AFEB-46F8-ACF3-05F96FF7DDD9}" dt="2025-04-24T14:04:04.292" v="2447"/>
        <pc:sldMkLst>
          <pc:docMk/>
          <pc:sldMk cId="0" sldId="261"/>
        </pc:sldMkLst>
        <pc:spChg chg="add mod">
          <ac:chgData name="Gharbi, Hamza" userId="708e043c-0cf2-4135-af6d-ceb011afb492" providerId="ADAL" clId="{2FD12561-AFEB-46F8-ACF3-05F96FF7DDD9}" dt="2025-04-23T19:29:26.583" v="1225"/>
          <ac:spMkLst>
            <pc:docMk/>
            <pc:sldMk cId="0" sldId="261"/>
            <ac:spMk id="2" creationId="{6B6F233D-2341-CC9C-460A-E7CB1B287F4B}"/>
          </ac:spMkLst>
        </pc:spChg>
        <pc:spChg chg="mod">
          <ac:chgData name="Gharbi, Hamza" userId="708e043c-0cf2-4135-af6d-ceb011afb492" providerId="ADAL" clId="{2FD12561-AFEB-46F8-ACF3-05F96FF7DDD9}" dt="2025-04-23T20:37:09.068" v="2205" actId="20577"/>
          <ac:spMkLst>
            <pc:docMk/>
            <pc:sldMk cId="0" sldId="261"/>
            <ac:spMk id="7" creationId="{FA17222B-29DC-0299-1E73-1E572D5CCAC9}"/>
          </ac:spMkLst>
        </pc:spChg>
        <pc:spChg chg="mod">
          <ac:chgData name="Gharbi, Hamza" userId="708e043c-0cf2-4135-af6d-ceb011afb492" providerId="ADAL" clId="{2FD12561-AFEB-46F8-ACF3-05F96FF7DDD9}" dt="2025-04-23T20:46:06.303" v="2414" actId="113"/>
          <ac:spMkLst>
            <pc:docMk/>
            <pc:sldMk cId="0" sldId="261"/>
            <ac:spMk id="8" creationId="{0FD36EC3-EBD3-F64F-CA3B-C546E2F3A28F}"/>
          </ac:spMkLst>
        </pc:spChg>
        <pc:spChg chg="mod">
          <ac:chgData name="Gharbi, Hamza" userId="708e043c-0cf2-4135-af6d-ceb011afb492" providerId="ADAL" clId="{2FD12561-AFEB-46F8-ACF3-05F96FF7DDD9}" dt="2025-04-23T20:37:54.276" v="2317" actId="20577"/>
          <ac:spMkLst>
            <pc:docMk/>
            <pc:sldMk cId="0" sldId="261"/>
            <ac:spMk id="13" creationId="{E41844A0-D89A-52DF-C995-D33DE3689C44}"/>
          </ac:spMkLst>
        </pc:spChg>
        <pc:spChg chg="mod">
          <ac:chgData name="Gharbi, Hamza" userId="708e043c-0cf2-4135-af6d-ceb011afb492" providerId="ADAL" clId="{2FD12561-AFEB-46F8-ACF3-05F96FF7DDD9}" dt="2025-04-23T20:37:28.257" v="2236" actId="20577"/>
          <ac:spMkLst>
            <pc:docMk/>
            <pc:sldMk cId="0" sldId="261"/>
            <ac:spMk id="14" creationId="{4C26A803-405A-967F-D31F-BAD9DA31248B}"/>
          </ac:spMkLst>
        </pc:spChg>
        <pc:spChg chg="mod">
          <ac:chgData name="Gharbi, Hamza" userId="708e043c-0cf2-4135-af6d-ceb011afb492" providerId="ADAL" clId="{2FD12561-AFEB-46F8-ACF3-05F96FF7DDD9}" dt="2025-04-23T20:46:22.260" v="2418" actId="1076"/>
          <ac:spMkLst>
            <pc:docMk/>
            <pc:sldMk cId="0" sldId="261"/>
            <ac:spMk id="172" creationId="{00000000-0000-0000-0000-000000000000}"/>
          </ac:spMkLst>
        </pc:spChg>
        <pc:picChg chg="add mod">
          <ac:chgData name="Gharbi, Hamza" userId="708e043c-0cf2-4135-af6d-ceb011afb492" providerId="ADAL" clId="{2FD12561-AFEB-46F8-ACF3-05F96FF7DDD9}" dt="2025-04-23T19:29:26.583" v="1225"/>
          <ac:picMkLst>
            <pc:docMk/>
            <pc:sldMk cId="0" sldId="261"/>
            <ac:picMk id="4" creationId="{5581C11C-8CF4-4229-6009-00B9C617C086}"/>
          </ac:picMkLst>
        </pc:picChg>
        <pc:cxnChg chg="add mod">
          <ac:chgData name="Gharbi, Hamza" userId="708e043c-0cf2-4135-af6d-ceb011afb492" providerId="ADAL" clId="{2FD12561-AFEB-46F8-ACF3-05F96FF7DDD9}" dt="2025-04-23T19:29:26.583" v="1225"/>
          <ac:cxnSpMkLst>
            <pc:docMk/>
            <pc:sldMk cId="0" sldId="261"/>
            <ac:cxnSpMk id="3" creationId="{7652A6B8-F4D0-E403-57B9-D7095AC73FAA}"/>
          </ac:cxnSpMkLst>
        </pc:cxnChg>
      </pc:sldChg>
      <pc:sldChg chg="addSp delSp modSp mod modTransition modAnim">
        <pc:chgData name="Gharbi, Hamza" userId="708e043c-0cf2-4135-af6d-ceb011afb492" providerId="ADAL" clId="{2FD12561-AFEB-46F8-ACF3-05F96FF7DDD9}" dt="2025-04-24T14:03:44.709" v="2442"/>
        <pc:sldMkLst>
          <pc:docMk/>
          <pc:sldMk cId="0" sldId="263"/>
        </pc:sldMkLst>
        <pc:spChg chg="add mod">
          <ac:chgData name="Gharbi, Hamza" userId="708e043c-0cf2-4135-af6d-ceb011afb492" providerId="ADAL" clId="{2FD12561-AFEB-46F8-ACF3-05F96FF7DDD9}" dt="2025-04-23T19:11:32.376" v="726" actId="11529"/>
          <ac:spMkLst>
            <pc:docMk/>
            <pc:sldMk cId="0" sldId="263"/>
            <ac:spMk id="2" creationId="{152719F1-2021-2EAA-9096-DDAA3BAB6E59}"/>
          </ac:spMkLst>
        </pc:spChg>
        <pc:spChg chg="add mod">
          <ac:chgData name="Gharbi, Hamza" userId="708e043c-0cf2-4135-af6d-ceb011afb492" providerId="ADAL" clId="{2FD12561-AFEB-46F8-ACF3-05F96FF7DDD9}" dt="2025-04-23T19:16:15.442" v="731" actId="207"/>
          <ac:spMkLst>
            <pc:docMk/>
            <pc:sldMk cId="0" sldId="263"/>
            <ac:spMk id="4" creationId="{50E6F4A6-21B9-D47C-D3EB-9A3DC3B5DE7F}"/>
          </ac:spMkLst>
        </pc:spChg>
        <pc:spChg chg="add mod">
          <ac:chgData name="Gharbi, Hamza" userId="708e043c-0cf2-4135-af6d-ceb011afb492" providerId="ADAL" clId="{2FD12561-AFEB-46F8-ACF3-05F96FF7DDD9}" dt="2025-04-23T19:16:49.121" v="741" actId="1076"/>
          <ac:spMkLst>
            <pc:docMk/>
            <pc:sldMk cId="0" sldId="263"/>
            <ac:spMk id="6" creationId="{1379F84F-0C24-AAEB-0393-C93A41F1E4E5}"/>
          </ac:spMkLst>
        </pc:spChg>
        <pc:spChg chg="add mod">
          <ac:chgData name="Gharbi, Hamza" userId="708e043c-0cf2-4135-af6d-ceb011afb492" providerId="ADAL" clId="{2FD12561-AFEB-46F8-ACF3-05F96FF7DDD9}" dt="2025-04-23T19:16:58.519" v="743" actId="14100"/>
          <ac:spMkLst>
            <pc:docMk/>
            <pc:sldMk cId="0" sldId="263"/>
            <ac:spMk id="8" creationId="{3C66F186-7C17-8288-A2F9-32FDCDDCE4B5}"/>
          </ac:spMkLst>
        </pc:spChg>
        <pc:spChg chg="add mod">
          <ac:chgData name="Gharbi, Hamza" userId="708e043c-0cf2-4135-af6d-ceb011afb492" providerId="ADAL" clId="{2FD12561-AFEB-46F8-ACF3-05F96FF7DDD9}" dt="2025-04-23T19:28:59.124" v="1217"/>
          <ac:spMkLst>
            <pc:docMk/>
            <pc:sldMk cId="0" sldId="263"/>
            <ac:spMk id="9" creationId="{57ED43E1-524A-F042-79DF-E926175F239D}"/>
          </ac:spMkLst>
        </pc:spChg>
        <pc:spChg chg="mod">
          <ac:chgData name="Gharbi, Hamza" userId="708e043c-0cf2-4135-af6d-ceb011afb492" providerId="ADAL" clId="{2FD12561-AFEB-46F8-ACF3-05F96FF7DDD9}" dt="2025-04-23T19:22:42.487" v="1179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Gharbi, Hamza" userId="708e043c-0cf2-4135-af6d-ceb011afb492" providerId="ADAL" clId="{2FD12561-AFEB-46F8-ACF3-05F96FF7DDD9}" dt="2025-04-23T19:23:04.904" v="1205" actId="113"/>
          <ac:spMkLst>
            <pc:docMk/>
            <pc:sldMk cId="0" sldId="263"/>
            <ac:spMk id="191" creationId="{00000000-0000-0000-0000-000000000000}"/>
          </ac:spMkLst>
        </pc:spChg>
        <pc:spChg chg="mod">
          <ac:chgData name="Gharbi, Hamza" userId="708e043c-0cf2-4135-af6d-ceb011afb492" providerId="ADAL" clId="{2FD12561-AFEB-46F8-ACF3-05F96FF7DDD9}" dt="2025-04-23T19:19:00.662" v="971" actId="20577"/>
          <ac:spMkLst>
            <pc:docMk/>
            <pc:sldMk cId="0" sldId="263"/>
            <ac:spMk id="192" creationId="{00000000-0000-0000-0000-000000000000}"/>
          </ac:spMkLst>
        </pc:spChg>
        <pc:picChg chg="add mod">
          <ac:chgData name="Gharbi, Hamza" userId="708e043c-0cf2-4135-af6d-ceb011afb492" providerId="ADAL" clId="{2FD12561-AFEB-46F8-ACF3-05F96FF7DDD9}" dt="2025-04-23T19:28:59.124" v="1217"/>
          <ac:picMkLst>
            <pc:docMk/>
            <pc:sldMk cId="0" sldId="263"/>
            <ac:picMk id="11" creationId="{F02B97B7-890B-EEEC-A071-D73DEF6031BB}"/>
          </ac:picMkLst>
        </pc:picChg>
        <pc:picChg chg="mod">
          <ac:chgData name="Gharbi, Hamza" userId="708e043c-0cf2-4135-af6d-ceb011afb492" providerId="ADAL" clId="{2FD12561-AFEB-46F8-ACF3-05F96FF7DDD9}" dt="2025-04-23T19:29:05.516" v="1219" actId="1076"/>
          <ac:picMkLst>
            <pc:docMk/>
            <pc:sldMk cId="0" sldId="263"/>
            <ac:picMk id="2054" creationId="{4E1131CD-D803-6B01-237C-0F93D5271BCE}"/>
          </ac:picMkLst>
        </pc:picChg>
        <pc:picChg chg="del">
          <ac:chgData name="Gharbi, Hamza" userId="708e043c-0cf2-4135-af6d-ceb011afb492" providerId="ADAL" clId="{2FD12561-AFEB-46F8-ACF3-05F96FF7DDD9}" dt="2025-04-23T19:11:16.169" v="723" actId="478"/>
          <ac:picMkLst>
            <pc:docMk/>
            <pc:sldMk cId="0" sldId="263"/>
            <ac:picMk id="2056" creationId="{63AF6A63-30DF-4989-0A34-4EB3102F8866}"/>
          </ac:picMkLst>
        </pc:picChg>
        <pc:cxnChg chg="del mod">
          <ac:chgData name="Gharbi, Hamza" userId="708e043c-0cf2-4135-af6d-ceb011afb492" providerId="ADAL" clId="{2FD12561-AFEB-46F8-ACF3-05F96FF7DDD9}" dt="2025-04-23T19:11:11.578" v="721" actId="478"/>
          <ac:cxnSpMkLst>
            <pc:docMk/>
            <pc:sldMk cId="0" sldId="263"/>
            <ac:cxnSpMk id="3" creationId="{67B0F03A-F6C2-4994-D403-F09D7595B23E}"/>
          </ac:cxnSpMkLst>
        </pc:cxnChg>
        <pc:cxnChg chg="del mod">
          <ac:chgData name="Gharbi, Hamza" userId="708e043c-0cf2-4135-af6d-ceb011afb492" providerId="ADAL" clId="{2FD12561-AFEB-46F8-ACF3-05F96FF7DDD9}" dt="2025-04-23T19:11:13.857" v="722" actId="478"/>
          <ac:cxnSpMkLst>
            <pc:docMk/>
            <pc:sldMk cId="0" sldId="263"/>
            <ac:cxnSpMk id="5" creationId="{4D3E555A-5876-2948-D8E4-2D13CECE1A38}"/>
          </ac:cxnSpMkLst>
        </pc:cxnChg>
        <pc:cxnChg chg="del mod">
          <ac:chgData name="Gharbi, Hamza" userId="708e043c-0cf2-4135-af6d-ceb011afb492" providerId="ADAL" clId="{2FD12561-AFEB-46F8-ACF3-05F96FF7DDD9}" dt="2025-04-23T19:11:09.553" v="720" actId="478"/>
          <ac:cxnSpMkLst>
            <pc:docMk/>
            <pc:sldMk cId="0" sldId="263"/>
            <ac:cxnSpMk id="7" creationId="{5ADFBCA6-0C56-5EBF-70A7-D98985C2DE66}"/>
          </ac:cxnSpMkLst>
        </pc:cxnChg>
        <pc:cxnChg chg="add mod">
          <ac:chgData name="Gharbi, Hamza" userId="708e043c-0cf2-4135-af6d-ceb011afb492" providerId="ADAL" clId="{2FD12561-AFEB-46F8-ACF3-05F96FF7DDD9}" dt="2025-04-23T19:28:59.124" v="1217"/>
          <ac:cxnSpMkLst>
            <pc:docMk/>
            <pc:sldMk cId="0" sldId="263"/>
            <ac:cxnSpMk id="10" creationId="{8E1B811C-3BC3-E45B-CDFB-65EE76E0A430}"/>
          </ac:cxnSpMkLst>
        </pc:cxnChg>
      </pc:sldChg>
      <pc:sldChg chg="addSp delSp modSp mod modTransition modClrScheme chgLayout">
        <pc:chgData name="Gharbi, Hamza" userId="708e043c-0cf2-4135-af6d-ceb011afb492" providerId="ADAL" clId="{2FD12561-AFEB-46F8-ACF3-05F96FF7DDD9}" dt="2025-04-24T14:04:11.817" v="2449"/>
        <pc:sldMkLst>
          <pc:docMk/>
          <pc:sldMk cId="0" sldId="271"/>
        </pc:sldMkLst>
        <pc:spChg chg="add del mod">
          <ac:chgData name="Gharbi, Hamza" userId="708e043c-0cf2-4135-af6d-ceb011afb492" providerId="ADAL" clId="{2FD12561-AFEB-46F8-ACF3-05F96FF7DDD9}" dt="2025-04-23T19:35:45.200" v="1247" actId="26606"/>
          <ac:spMkLst>
            <pc:docMk/>
            <pc:sldMk cId="0" sldId="271"/>
            <ac:spMk id="3" creationId="{352A91E0-6242-127B-6111-6ACD5F19430B}"/>
          </ac:spMkLst>
        </pc:spChg>
        <pc:spChg chg="mod ord">
          <ac:chgData name="Gharbi, Hamza" userId="708e043c-0cf2-4135-af6d-ceb011afb492" providerId="ADAL" clId="{2FD12561-AFEB-46F8-ACF3-05F96FF7DDD9}" dt="2025-04-23T19:35:49.132" v="1251" actId="20577"/>
          <ac:spMkLst>
            <pc:docMk/>
            <pc:sldMk cId="0" sldId="271"/>
            <ac:spMk id="319" creationId="{00000000-0000-0000-0000-000000000000}"/>
          </ac:spMkLst>
        </pc:spChg>
        <pc:spChg chg="del mod ord">
          <ac:chgData name="Gharbi, Hamza" userId="708e043c-0cf2-4135-af6d-ceb011afb492" providerId="ADAL" clId="{2FD12561-AFEB-46F8-ACF3-05F96FF7DDD9}" dt="2025-04-23T19:35:40.424" v="1246" actId="478"/>
          <ac:spMkLst>
            <pc:docMk/>
            <pc:sldMk cId="0" sldId="271"/>
            <ac:spMk id="320" creationId="{00000000-0000-0000-0000-000000000000}"/>
          </ac:spMkLst>
        </pc:spChg>
        <pc:picChg chg="add mod">
          <ac:chgData name="Gharbi, Hamza" userId="708e043c-0cf2-4135-af6d-ceb011afb492" providerId="ADAL" clId="{2FD12561-AFEB-46F8-ACF3-05F96FF7DDD9}" dt="2025-04-23T19:36:30.453" v="1256" actId="1076"/>
          <ac:picMkLst>
            <pc:docMk/>
            <pc:sldMk cId="0" sldId="271"/>
            <ac:picMk id="5" creationId="{B5B5FA71-FAB0-7197-37EC-96767351BEA7}"/>
          </ac:picMkLst>
        </pc:picChg>
      </pc:sldChg>
      <pc:sldChg chg="addSp delSp modSp mod modTransition modClrScheme modAnim chgLayout">
        <pc:chgData name="Gharbi, Hamza" userId="708e043c-0cf2-4135-af6d-ceb011afb492" providerId="ADAL" clId="{2FD12561-AFEB-46F8-ACF3-05F96FF7DDD9}" dt="2025-04-24T14:03:21.682" v="2438"/>
        <pc:sldMkLst>
          <pc:docMk/>
          <pc:sldMk cId="1844916749" sldId="272"/>
        </pc:sldMkLst>
        <pc:spChg chg="mod ord">
          <ac:chgData name="Gharbi, Hamza" userId="708e043c-0cf2-4135-af6d-ceb011afb492" providerId="ADAL" clId="{2FD12561-AFEB-46F8-ACF3-05F96FF7DDD9}" dt="2025-04-23T18:26:41.345" v="658" actId="166"/>
          <ac:spMkLst>
            <pc:docMk/>
            <pc:sldMk cId="1844916749" sldId="272"/>
            <ac:spMk id="5" creationId="{00000000-0000-0000-0000-000000000000}"/>
          </ac:spMkLst>
        </pc:spChg>
        <pc:spChg chg="mod">
          <ac:chgData name="Gharbi, Hamza" userId="708e043c-0cf2-4135-af6d-ceb011afb492" providerId="ADAL" clId="{2FD12561-AFEB-46F8-ACF3-05F96FF7DDD9}" dt="2025-04-23T18:26:27.640" v="652" actId="14100"/>
          <ac:spMkLst>
            <pc:docMk/>
            <pc:sldMk cId="1844916749" sldId="272"/>
            <ac:spMk id="9" creationId="{00000000-0000-0000-0000-000000000000}"/>
          </ac:spMkLst>
        </pc:spChg>
        <pc:spChg chg="mod topLvl">
          <ac:chgData name="Gharbi, Hamza" userId="708e043c-0cf2-4135-af6d-ceb011afb492" providerId="ADAL" clId="{2FD12561-AFEB-46F8-ACF3-05F96FF7DDD9}" dt="2025-04-23T20:16:41.031" v="1861" actId="164"/>
          <ac:spMkLst>
            <pc:docMk/>
            <pc:sldMk cId="1844916749" sldId="272"/>
            <ac:spMk id="12" creationId="{7F9EE6E2-1F64-437C-BF4C-F9F3AB199C44}"/>
          </ac:spMkLst>
        </pc:spChg>
        <pc:spChg chg="mod">
          <ac:chgData name="Gharbi, Hamza" userId="708e043c-0cf2-4135-af6d-ceb011afb492" providerId="ADAL" clId="{2FD12561-AFEB-46F8-ACF3-05F96FF7DDD9}" dt="2025-04-23T20:16:41.031" v="1861" actId="164"/>
          <ac:spMkLst>
            <pc:docMk/>
            <pc:sldMk cId="1844916749" sldId="272"/>
            <ac:spMk id="13" creationId="{02946E24-87FF-406A-8B25-46BB86FE8A50}"/>
          </ac:spMkLst>
        </pc:spChg>
        <pc:spChg chg="mod topLvl">
          <ac:chgData name="Gharbi, Hamza" userId="708e043c-0cf2-4135-af6d-ceb011afb492" providerId="ADAL" clId="{2FD12561-AFEB-46F8-ACF3-05F96FF7DDD9}" dt="2025-04-23T20:16:41.031" v="1861" actId="164"/>
          <ac:spMkLst>
            <pc:docMk/>
            <pc:sldMk cId="1844916749" sldId="272"/>
            <ac:spMk id="16" creationId="{0406E018-6739-4C86-9AEE-4B413478C665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17" creationId="{13FB1A1E-A693-BBEA-3451-7C9A7A53DCD6}"/>
          </ac:spMkLst>
        </pc:spChg>
        <pc:spChg chg="mod">
          <ac:chgData name="Gharbi, Hamza" userId="708e043c-0cf2-4135-af6d-ceb011afb492" providerId="ADAL" clId="{2FD12561-AFEB-46F8-ACF3-05F96FF7DDD9}" dt="2025-04-23T20:16:41.031" v="1861" actId="164"/>
          <ac:spMkLst>
            <pc:docMk/>
            <pc:sldMk cId="1844916749" sldId="272"/>
            <ac:spMk id="21" creationId="{6A21FD07-A8C5-4408-910E-D9C168412487}"/>
          </ac:spMkLst>
        </pc:spChg>
        <pc:spChg chg="mod topLvl">
          <ac:chgData name="Gharbi, Hamza" userId="708e043c-0cf2-4135-af6d-ceb011afb492" providerId="ADAL" clId="{2FD12561-AFEB-46F8-ACF3-05F96FF7DDD9}" dt="2025-04-23T20:16:41.031" v="1861" actId="164"/>
          <ac:spMkLst>
            <pc:docMk/>
            <pc:sldMk cId="1844916749" sldId="272"/>
            <ac:spMk id="23" creationId="{E19F1416-1C76-4872-A0CA-381D0AE1DDD9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29" creationId="{EC07DB09-9ABB-8A3B-11DF-1F32B7B359B2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32" creationId="{DC86E647-4129-5C74-9495-F3956CBB6652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33" creationId="{3074662E-7044-6355-7C54-88587C550A46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34" creationId="{1640A9AB-B65E-AE3B-A1E5-1AECE1966A04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41" creationId="{4824571A-FD7E-F438-2706-C9F972D0949F}"/>
          </ac:spMkLst>
        </pc:spChg>
        <pc:spChg chg="mod topLvl">
          <ac:chgData name="Gharbi, Hamza" userId="708e043c-0cf2-4135-af6d-ceb011afb492" providerId="ADAL" clId="{2FD12561-AFEB-46F8-ACF3-05F96FF7DDD9}" dt="2025-04-23T20:16:24.428" v="1860" actId="165"/>
          <ac:spMkLst>
            <pc:docMk/>
            <pc:sldMk cId="1844916749" sldId="272"/>
            <ac:spMk id="50" creationId="{B870B986-388F-29C6-33DF-A2F282E514AE}"/>
          </ac:spMkLst>
        </pc:spChg>
        <pc:grpChg chg="mod">
          <ac:chgData name="Gharbi, Hamza" userId="708e043c-0cf2-4135-af6d-ceb011afb492" providerId="ADAL" clId="{2FD12561-AFEB-46F8-ACF3-05F96FF7DDD9}" dt="2025-04-23T18:25:55.158" v="648" actId="14100"/>
          <ac:grpSpMkLst>
            <pc:docMk/>
            <pc:sldMk cId="1844916749" sldId="272"/>
            <ac:grpSpMk id="57" creationId="{CC95C211-A6BE-832A-2B82-9E4CD7293AEB}"/>
          </ac:grpSpMkLst>
        </pc:grpChg>
        <pc:grpChg chg="add mod">
          <ac:chgData name="Gharbi, Hamza" userId="708e043c-0cf2-4135-af6d-ceb011afb492" providerId="ADAL" clId="{2FD12561-AFEB-46F8-ACF3-05F96FF7DDD9}" dt="2025-04-23T20:16:41.031" v="1861" actId="164"/>
          <ac:grpSpMkLst>
            <pc:docMk/>
            <pc:sldMk cId="1844916749" sldId="272"/>
            <ac:grpSpMk id="58" creationId="{8140F92C-B294-D2E8-059B-D3037DC393AA}"/>
          </ac:grpSpMkLst>
        </pc:grpChg>
        <pc:picChg chg="mod">
          <ac:chgData name="Gharbi, Hamza" userId="708e043c-0cf2-4135-af6d-ceb011afb492" providerId="ADAL" clId="{2FD12561-AFEB-46F8-ACF3-05F96FF7DDD9}" dt="2025-04-23T18:26:27.640" v="652" actId="14100"/>
          <ac:picMkLst>
            <pc:docMk/>
            <pc:sldMk cId="1844916749" sldId="272"/>
            <ac:picMk id="6" creationId="{00000000-0000-0000-0000-000000000000}"/>
          </ac:picMkLst>
        </pc:picChg>
        <pc:picChg chg="mod">
          <ac:chgData name="Gharbi, Hamza" userId="708e043c-0cf2-4135-af6d-ceb011afb492" providerId="ADAL" clId="{2FD12561-AFEB-46F8-ACF3-05F96FF7DDD9}" dt="2025-04-23T19:43:25.680" v="1447" actId="1076"/>
          <ac:picMkLst>
            <pc:docMk/>
            <pc:sldMk cId="1844916749" sldId="272"/>
            <ac:picMk id="22" creationId="{1838B494-A777-4985-A89C-928BC9F7BA3D}"/>
          </ac:picMkLst>
        </pc:picChg>
        <pc:picChg chg="add mod">
          <ac:chgData name="Gharbi, Hamza" userId="708e043c-0cf2-4135-af6d-ceb011afb492" providerId="ADAL" clId="{2FD12561-AFEB-46F8-ACF3-05F96FF7DDD9}" dt="2025-04-23T18:24:50.971" v="642" actId="1076"/>
          <ac:picMkLst>
            <pc:docMk/>
            <pc:sldMk cId="1844916749" sldId="272"/>
            <ac:picMk id="56" creationId="{D497DEBD-6007-66EA-CF2A-490AC36A74A1}"/>
          </ac:picMkLst>
        </pc:picChg>
        <pc:cxnChg chg="mod">
          <ac:chgData name="Gharbi, Hamza" userId="708e043c-0cf2-4135-af6d-ceb011afb492" providerId="ADAL" clId="{2FD12561-AFEB-46F8-ACF3-05F96FF7DDD9}" dt="2025-04-23T20:16:41.031" v="1861" actId="164"/>
          <ac:cxnSpMkLst>
            <pc:docMk/>
            <pc:sldMk cId="1844916749" sldId="272"/>
            <ac:cxnSpMk id="15" creationId="{FB100445-6FA3-41BD-8541-860DC8CE833F}"/>
          </ac:cxnSpMkLst>
        </pc:cxnChg>
      </pc:sldChg>
      <pc:sldChg chg="delSp modSp mod ord modTransition">
        <pc:chgData name="Gharbi, Hamza" userId="708e043c-0cf2-4135-af6d-ceb011afb492" providerId="ADAL" clId="{2FD12561-AFEB-46F8-ACF3-05F96FF7DDD9}" dt="2025-04-24T14:03:58.574" v="2446"/>
        <pc:sldMkLst>
          <pc:docMk/>
          <pc:sldMk cId="1031429214" sldId="292"/>
        </pc:sldMkLst>
        <pc:spChg chg="del mod">
          <ac:chgData name="Gharbi, Hamza" userId="708e043c-0cf2-4135-af6d-ceb011afb492" providerId="ADAL" clId="{2FD12561-AFEB-46F8-ACF3-05F96FF7DDD9}" dt="2025-04-23T19:29:23.074" v="1224" actId="478"/>
          <ac:spMkLst>
            <pc:docMk/>
            <pc:sldMk cId="1031429214" sldId="292"/>
            <ac:spMk id="4" creationId="{4FBE77E7-AD37-1556-65C9-EB95E21E31B8}"/>
          </ac:spMkLst>
        </pc:spChg>
        <pc:cxnChg chg="del">
          <ac:chgData name="Gharbi, Hamza" userId="708e043c-0cf2-4135-af6d-ceb011afb492" providerId="ADAL" clId="{2FD12561-AFEB-46F8-ACF3-05F96FF7DDD9}" dt="2025-04-23T19:29:20.037" v="1222" actId="478"/>
          <ac:cxnSpMkLst>
            <pc:docMk/>
            <pc:sldMk cId="1031429214" sldId="292"/>
            <ac:cxnSpMk id="167" creationId="{D85A0A9F-9829-C230-BDE9-C7B7DD741809}"/>
          </ac:cxnSpMkLst>
        </pc:cxnChg>
      </pc:sldChg>
      <pc:sldChg chg="addSp delSp modSp del mod modTransition">
        <pc:chgData name="Gharbi, Hamza" userId="708e043c-0cf2-4135-af6d-ceb011afb492" providerId="ADAL" clId="{2FD12561-AFEB-46F8-ACF3-05F96FF7DDD9}" dt="2025-04-23T17:13:57.984" v="163" actId="47"/>
        <pc:sldMkLst>
          <pc:docMk/>
          <pc:sldMk cId="3464955287" sldId="293"/>
        </pc:sldMkLst>
        <pc:spChg chg="del mod">
          <ac:chgData name="Gharbi, Hamza" userId="708e043c-0cf2-4135-af6d-ceb011afb492" providerId="ADAL" clId="{2FD12561-AFEB-46F8-ACF3-05F96FF7DDD9}" dt="2025-04-23T17:00:49.938" v="108"/>
          <ac:spMkLst>
            <pc:docMk/>
            <pc:sldMk cId="3464955287" sldId="293"/>
            <ac:spMk id="6" creationId="{BF23D327-8F8D-7BA2-E4A0-D19BCB4D1A89}"/>
          </ac:spMkLst>
        </pc:spChg>
        <pc:spChg chg="add del mod">
          <ac:chgData name="Gharbi, Hamza" userId="708e043c-0cf2-4135-af6d-ceb011afb492" providerId="ADAL" clId="{2FD12561-AFEB-46F8-ACF3-05F96FF7DDD9}" dt="2025-04-23T17:00:49.917" v="106" actId="21"/>
          <ac:spMkLst>
            <pc:docMk/>
            <pc:sldMk cId="3464955287" sldId="293"/>
            <ac:spMk id="9" creationId="{7E377194-E47F-8049-6D3D-BB682EB3AFF8}"/>
          </ac:spMkLst>
        </pc:spChg>
        <pc:grpChg chg="add del mod">
          <ac:chgData name="Gharbi, Hamza" userId="708e043c-0cf2-4135-af6d-ceb011afb492" providerId="ADAL" clId="{2FD12561-AFEB-46F8-ACF3-05F96FF7DDD9}" dt="2025-04-23T16:55:16.925" v="45" actId="21"/>
          <ac:grpSpMkLst>
            <pc:docMk/>
            <pc:sldMk cId="3464955287" sldId="293"/>
            <ac:grpSpMk id="8" creationId="{1E907554-DB61-0318-94A3-F87705992A75}"/>
          </ac:grpSpMkLst>
        </pc:grpChg>
        <pc:picChg chg="mod">
          <ac:chgData name="Gharbi, Hamza" userId="708e043c-0cf2-4135-af6d-ceb011afb492" providerId="ADAL" clId="{2FD12561-AFEB-46F8-ACF3-05F96FF7DDD9}" dt="2025-04-23T16:55:15.134" v="44" actId="164"/>
          <ac:picMkLst>
            <pc:docMk/>
            <pc:sldMk cId="3464955287" sldId="293"/>
            <ac:picMk id="2" creationId="{5040DBEC-3636-B545-7031-ED1818522C79}"/>
          </ac:picMkLst>
        </pc:picChg>
        <pc:picChg chg="del">
          <ac:chgData name="Gharbi, Hamza" userId="708e043c-0cf2-4135-af6d-ceb011afb492" providerId="ADAL" clId="{2FD12561-AFEB-46F8-ACF3-05F96FF7DDD9}" dt="2025-04-23T17:09:44.974" v="119" actId="478"/>
          <ac:picMkLst>
            <pc:docMk/>
            <pc:sldMk cId="3464955287" sldId="293"/>
            <ac:picMk id="3" creationId="{06C91ED2-A6CF-742D-9CC7-8B7C9DB042EF}"/>
          </ac:picMkLst>
        </pc:picChg>
        <pc:picChg chg="mod">
          <ac:chgData name="Gharbi, Hamza" userId="708e043c-0cf2-4135-af6d-ceb011afb492" providerId="ADAL" clId="{2FD12561-AFEB-46F8-ACF3-05F96FF7DDD9}" dt="2025-04-23T16:55:15.134" v="44" actId="164"/>
          <ac:picMkLst>
            <pc:docMk/>
            <pc:sldMk cId="3464955287" sldId="293"/>
            <ac:picMk id="4" creationId="{F4371D1D-F62C-D17D-CB99-2583A75674EE}"/>
          </ac:picMkLst>
        </pc:picChg>
        <pc:picChg chg="add del mod">
          <ac:chgData name="Gharbi, Hamza" userId="708e043c-0cf2-4135-af6d-ceb011afb492" providerId="ADAL" clId="{2FD12561-AFEB-46F8-ACF3-05F96FF7DDD9}" dt="2025-04-23T17:09:42.834" v="118" actId="478"/>
          <ac:picMkLst>
            <pc:docMk/>
            <pc:sldMk cId="3464955287" sldId="293"/>
            <ac:picMk id="5" creationId="{BACA5917-81D0-3068-BE9C-AD2BC1CEBBE6}"/>
          </ac:picMkLst>
        </pc:picChg>
        <pc:picChg chg="add del">
          <ac:chgData name="Gharbi, Hamza" userId="708e043c-0cf2-4135-af6d-ceb011afb492" providerId="ADAL" clId="{2FD12561-AFEB-46F8-ACF3-05F96FF7DDD9}" dt="2025-04-23T17:09:15.908" v="115" actId="21"/>
          <ac:picMkLst>
            <pc:docMk/>
            <pc:sldMk cId="3464955287" sldId="293"/>
            <ac:picMk id="7" creationId="{A3298CD7-FE4D-EBCD-C3D3-8E707E7DF6C0}"/>
          </ac:picMkLst>
        </pc:picChg>
      </pc:sldChg>
      <pc:sldChg chg="delSp del mod modTransition">
        <pc:chgData name="Gharbi, Hamza" userId="708e043c-0cf2-4135-af6d-ceb011afb492" providerId="ADAL" clId="{2FD12561-AFEB-46F8-ACF3-05F96FF7DDD9}" dt="2025-04-23T17:47:58.184" v="473" actId="47"/>
        <pc:sldMkLst>
          <pc:docMk/>
          <pc:sldMk cId="3357659081" sldId="294"/>
        </pc:sldMkLst>
        <pc:picChg chg="del">
          <ac:chgData name="Gharbi, Hamza" userId="708e043c-0cf2-4135-af6d-ceb011afb492" providerId="ADAL" clId="{2FD12561-AFEB-46F8-ACF3-05F96FF7DDD9}" dt="2025-04-23T17:14:07.965" v="164" actId="21"/>
          <ac:picMkLst>
            <pc:docMk/>
            <pc:sldMk cId="3357659081" sldId="294"/>
            <ac:picMk id="3" creationId="{B847949D-10E3-2C61-F8EB-B6B58EFAED96}"/>
          </ac:picMkLst>
        </pc:picChg>
        <pc:picChg chg="del">
          <ac:chgData name="Gharbi, Hamza" userId="708e043c-0cf2-4135-af6d-ceb011afb492" providerId="ADAL" clId="{2FD12561-AFEB-46F8-ACF3-05F96FF7DDD9}" dt="2025-04-23T17:14:07.965" v="164" actId="21"/>
          <ac:picMkLst>
            <pc:docMk/>
            <pc:sldMk cId="3357659081" sldId="294"/>
            <ac:picMk id="4" creationId="{3CFFA38C-3FB7-C8B9-0F17-786A64CBBEBC}"/>
          </ac:picMkLst>
        </pc:picChg>
      </pc:sldChg>
      <pc:sldChg chg="delSp del mod modTransition">
        <pc:chgData name="Gharbi, Hamza" userId="708e043c-0cf2-4135-af6d-ceb011afb492" providerId="ADAL" clId="{2FD12561-AFEB-46F8-ACF3-05F96FF7DDD9}" dt="2025-04-23T17:47:56.797" v="472" actId="47"/>
        <pc:sldMkLst>
          <pc:docMk/>
          <pc:sldMk cId="423213678" sldId="296"/>
        </pc:sldMkLst>
        <pc:picChg chg="del">
          <ac:chgData name="Gharbi, Hamza" userId="708e043c-0cf2-4135-af6d-ceb011afb492" providerId="ADAL" clId="{2FD12561-AFEB-46F8-ACF3-05F96FF7DDD9}" dt="2025-04-23T17:30:52.733" v="222" actId="21"/>
          <ac:picMkLst>
            <pc:docMk/>
            <pc:sldMk cId="423213678" sldId="296"/>
            <ac:picMk id="8" creationId="{D2197519-7EBA-316E-562C-19AB59C6D49E}"/>
          </ac:picMkLst>
        </pc:picChg>
      </pc:sldChg>
      <pc:sldChg chg="del modTransition">
        <pc:chgData name="Gharbi, Hamza" userId="708e043c-0cf2-4135-af6d-ceb011afb492" providerId="ADAL" clId="{2FD12561-AFEB-46F8-ACF3-05F96FF7DDD9}" dt="2025-04-23T17:57:01.403" v="534" actId="47"/>
        <pc:sldMkLst>
          <pc:docMk/>
          <pc:sldMk cId="2358185384" sldId="298"/>
        </pc:sldMkLst>
      </pc:sldChg>
      <pc:sldChg chg="addSp delSp modSp mod modTransition modAnim">
        <pc:chgData name="Gharbi, Hamza" userId="708e043c-0cf2-4135-af6d-ceb011afb492" providerId="ADAL" clId="{2FD12561-AFEB-46F8-ACF3-05F96FF7DDD9}" dt="2025-04-24T14:03:30.767" v="2439"/>
        <pc:sldMkLst>
          <pc:docMk/>
          <pc:sldMk cId="1770274658" sldId="299"/>
        </pc:sldMkLst>
        <pc:spChg chg="add mod ord">
          <ac:chgData name="Gharbi, Hamza" userId="708e043c-0cf2-4135-af6d-ceb011afb492" providerId="ADAL" clId="{2FD12561-AFEB-46F8-ACF3-05F96FF7DDD9}" dt="2025-04-23T17:13:34.610" v="162" actId="166"/>
          <ac:spMkLst>
            <pc:docMk/>
            <pc:sldMk cId="1770274658" sldId="299"/>
            <ac:spMk id="9" creationId="{7E377194-E47F-8049-6D3D-BB682EB3AFF8}"/>
          </ac:spMkLst>
        </pc:spChg>
        <pc:spChg chg="add mod">
          <ac:chgData name="Gharbi, Hamza" userId="708e043c-0cf2-4135-af6d-ceb011afb492" providerId="ADAL" clId="{2FD12561-AFEB-46F8-ACF3-05F96FF7DDD9}" dt="2025-04-23T17:41:01.994" v="302"/>
          <ac:spMkLst>
            <pc:docMk/>
            <pc:sldMk cId="1770274658" sldId="299"/>
            <ac:spMk id="19" creationId="{344CFC44-27E7-6A96-944C-B7B2327EA544}"/>
          </ac:spMkLst>
        </pc:spChg>
        <pc:spChg chg="add mod">
          <ac:chgData name="Gharbi, Hamza" userId="708e043c-0cf2-4135-af6d-ceb011afb492" providerId="ADAL" clId="{2FD12561-AFEB-46F8-ACF3-05F96FF7DDD9}" dt="2025-04-23T17:55:05.160" v="522" actId="14100"/>
          <ac:spMkLst>
            <pc:docMk/>
            <pc:sldMk cId="1770274658" sldId="299"/>
            <ac:spMk id="42" creationId="{B22505BE-818C-5689-13FA-ABA6CC9A52CC}"/>
          </ac:spMkLst>
        </pc:spChg>
        <pc:grpChg chg="add mod">
          <ac:chgData name="Gharbi, Hamza" userId="708e043c-0cf2-4135-af6d-ceb011afb492" providerId="ADAL" clId="{2FD12561-AFEB-46F8-ACF3-05F96FF7DDD9}" dt="2025-04-23T16:58:28.370" v="71" actId="1076"/>
          <ac:grpSpMkLst>
            <pc:docMk/>
            <pc:sldMk cId="1770274658" sldId="299"/>
            <ac:grpSpMk id="8" creationId="{1E907554-DB61-0318-94A3-F87705992A75}"/>
          </ac:grpSpMkLst>
        </pc:grpChg>
        <pc:graphicFrameChg chg="add mod modGraphic">
          <ac:chgData name="Gharbi, Hamza" userId="708e043c-0cf2-4135-af6d-ceb011afb492" providerId="ADAL" clId="{2FD12561-AFEB-46F8-ACF3-05F96FF7DDD9}" dt="2025-04-23T17:50:03.873" v="478" actId="1076"/>
          <ac:graphicFrameMkLst>
            <pc:docMk/>
            <pc:sldMk cId="1770274658" sldId="299"/>
            <ac:graphicFrameMk id="23" creationId="{DC503B15-F6BA-CE63-A1E9-0C7422621879}"/>
          </ac:graphicFrameMkLst>
        </pc:graphicFrameChg>
        <pc:picChg chg="mod">
          <ac:chgData name="Gharbi, Hamza" userId="708e043c-0cf2-4135-af6d-ceb011afb492" providerId="ADAL" clId="{2FD12561-AFEB-46F8-ACF3-05F96FF7DDD9}" dt="2025-04-23T16:51:19.419" v="10" actId="1076"/>
          <ac:picMkLst>
            <pc:docMk/>
            <pc:sldMk cId="1770274658" sldId="299"/>
            <ac:picMk id="4" creationId="{77BDB495-2909-4525-06C3-6AFF83BCC78C}"/>
          </ac:picMkLst>
        </pc:picChg>
        <pc:picChg chg="mod">
          <ac:chgData name="Gharbi, Hamza" userId="708e043c-0cf2-4135-af6d-ceb011afb492" providerId="ADAL" clId="{2FD12561-AFEB-46F8-ACF3-05F96FF7DDD9}" dt="2025-04-23T16:55:23.885" v="46"/>
          <ac:picMkLst>
            <pc:docMk/>
            <pc:sldMk cId="1770274658" sldId="299"/>
            <ac:picMk id="5" creationId="{F4371D1D-F62C-D17D-CB99-2583A75674EE}"/>
          </ac:picMkLst>
        </pc:picChg>
        <pc:picChg chg="mod">
          <ac:chgData name="Gharbi, Hamza" userId="708e043c-0cf2-4135-af6d-ceb011afb492" providerId="ADAL" clId="{2FD12561-AFEB-46F8-ACF3-05F96FF7DDD9}" dt="2025-04-23T16:57:40.260" v="63" actId="1076"/>
          <ac:picMkLst>
            <pc:docMk/>
            <pc:sldMk cId="1770274658" sldId="299"/>
            <ac:picMk id="6" creationId="{5040DBEC-3636-B545-7031-ED1818522C79}"/>
          </ac:picMkLst>
        </pc:picChg>
        <pc:picChg chg="add mod ord">
          <ac:chgData name="Gharbi, Hamza" userId="708e043c-0cf2-4135-af6d-ceb011afb492" providerId="ADAL" clId="{2FD12561-AFEB-46F8-ACF3-05F96FF7DDD9}" dt="2025-04-23T17:26:52.272" v="209" actId="166"/>
          <ac:picMkLst>
            <pc:docMk/>
            <pc:sldMk cId="1770274658" sldId="299"/>
            <ac:picMk id="7" creationId="{A3298CD7-FE4D-EBCD-C3D3-8E707E7DF6C0}"/>
          </ac:picMkLst>
        </pc:picChg>
        <pc:picChg chg="add mod">
          <ac:chgData name="Gharbi, Hamza" userId="708e043c-0cf2-4135-af6d-ceb011afb492" providerId="ADAL" clId="{2FD12561-AFEB-46F8-ACF3-05F96FF7DDD9}" dt="2025-04-23T17:55:01.277" v="521" actId="1076"/>
          <ac:picMkLst>
            <pc:docMk/>
            <pc:sldMk cId="1770274658" sldId="299"/>
            <ac:picMk id="10" creationId="{B847949D-10E3-2C61-F8EB-B6B58EFAED96}"/>
          </ac:picMkLst>
        </pc:picChg>
        <pc:picChg chg="add mod">
          <ac:chgData name="Gharbi, Hamza" userId="708e043c-0cf2-4135-af6d-ceb011afb492" providerId="ADAL" clId="{2FD12561-AFEB-46F8-ACF3-05F96FF7DDD9}" dt="2025-04-23T17:25:17.548" v="188" actId="1076"/>
          <ac:picMkLst>
            <pc:docMk/>
            <pc:sldMk cId="1770274658" sldId="299"/>
            <ac:picMk id="11" creationId="{3CFFA38C-3FB7-C8B9-0F17-786A64CBBEBC}"/>
          </ac:picMkLst>
        </pc:picChg>
        <pc:picChg chg="add mod">
          <ac:chgData name="Gharbi, Hamza" userId="708e043c-0cf2-4135-af6d-ceb011afb492" providerId="ADAL" clId="{2FD12561-AFEB-46F8-ACF3-05F96FF7DDD9}" dt="2025-04-23T17:33:43.540" v="230" actId="1076"/>
          <ac:picMkLst>
            <pc:docMk/>
            <pc:sldMk cId="1770274658" sldId="299"/>
            <ac:picMk id="18" creationId="{D2197519-7EBA-316E-562C-19AB59C6D49E}"/>
          </ac:picMkLst>
        </pc:picChg>
        <pc:picChg chg="add mod">
          <ac:chgData name="Gharbi, Hamza" userId="708e043c-0cf2-4135-af6d-ceb011afb492" providerId="ADAL" clId="{2FD12561-AFEB-46F8-ACF3-05F96FF7DDD9}" dt="2025-04-23T17:45:53.112" v="445"/>
          <ac:picMkLst>
            <pc:docMk/>
            <pc:sldMk cId="1770274658" sldId="299"/>
            <ac:picMk id="20" creationId="{8EDE44EA-F0EF-E9E4-C7BA-CA7E7BF8E18B}"/>
          </ac:picMkLst>
        </pc:picChg>
        <pc:picChg chg="add del mod">
          <ac:chgData name="Gharbi, Hamza" userId="708e043c-0cf2-4135-af6d-ceb011afb492" providerId="ADAL" clId="{2FD12561-AFEB-46F8-ACF3-05F96FF7DDD9}" dt="2025-04-23T17:47:13.220" v="467" actId="478"/>
          <ac:picMkLst>
            <pc:docMk/>
            <pc:sldMk cId="1770274658" sldId="299"/>
            <ac:picMk id="21" creationId="{4B96387F-1F98-2564-CF86-A5BD48252BA1}"/>
          </ac:picMkLst>
        </pc:picChg>
        <pc:picChg chg="add mod">
          <ac:chgData name="Gharbi, Hamza" userId="708e043c-0cf2-4135-af6d-ceb011afb492" providerId="ADAL" clId="{2FD12561-AFEB-46F8-ACF3-05F96FF7DDD9}" dt="2025-04-23T17:50:03.873" v="478" actId="1076"/>
          <ac:picMkLst>
            <pc:docMk/>
            <pc:sldMk cId="1770274658" sldId="299"/>
            <ac:picMk id="22" creationId="{20C0DD06-F6BB-EF16-0649-8A3171DBEF92}"/>
          </ac:picMkLst>
        </pc:picChg>
        <pc:picChg chg="add mod">
          <ac:chgData name="Gharbi, Hamza" userId="708e043c-0cf2-4135-af6d-ceb011afb492" providerId="ADAL" clId="{2FD12561-AFEB-46F8-ACF3-05F96FF7DDD9}" dt="2025-04-23T17:56:52.375" v="533" actId="1076"/>
          <ac:picMkLst>
            <pc:docMk/>
            <pc:sldMk cId="1770274658" sldId="299"/>
            <ac:picMk id="43" creationId="{85FB1963-8C9A-4236-DC85-F616D0FFF53A}"/>
          </ac:picMkLst>
        </pc:picChg>
      </pc:sldChg>
      <pc:sldChg chg="addSp delSp modSp mod modTransition modClrScheme chgLayout">
        <pc:chgData name="Gharbi, Hamza" userId="708e043c-0cf2-4135-af6d-ceb011afb492" providerId="ADAL" clId="{2FD12561-AFEB-46F8-ACF3-05F96FF7DDD9}" dt="2025-04-24T14:03:55.051" v="2445"/>
        <pc:sldMkLst>
          <pc:docMk/>
          <pc:sldMk cId="3958860334" sldId="300"/>
        </pc:sldMkLst>
        <pc:spChg chg="mod ord">
          <ac:chgData name="Gharbi, Hamza" userId="708e043c-0cf2-4135-af6d-ceb011afb492" providerId="ADAL" clId="{2FD12561-AFEB-46F8-ACF3-05F96FF7DDD9}" dt="2025-04-23T20:46:53.045" v="2425" actId="1076"/>
          <ac:spMkLst>
            <pc:docMk/>
            <pc:sldMk cId="3958860334" sldId="300"/>
            <ac:spMk id="2" creationId="{275E63E7-BF1D-E468-5A62-FC54DE4EDA6F}"/>
          </ac:spMkLst>
        </pc:spChg>
        <pc:spChg chg="mod ord">
          <ac:chgData name="Gharbi, Hamza" userId="708e043c-0cf2-4135-af6d-ceb011afb492" providerId="ADAL" clId="{2FD12561-AFEB-46F8-ACF3-05F96FF7DDD9}" dt="2025-04-23T19:47:03.040" v="1743" actId="20577"/>
          <ac:spMkLst>
            <pc:docMk/>
            <pc:sldMk cId="3958860334" sldId="300"/>
            <ac:spMk id="3" creationId="{2A73A310-D813-8C91-37FC-CE393D48ADE0}"/>
          </ac:spMkLst>
        </pc:spChg>
        <pc:spChg chg="mod ord">
          <ac:chgData name="Gharbi, Hamza" userId="708e043c-0cf2-4135-af6d-ceb011afb492" providerId="ADAL" clId="{2FD12561-AFEB-46F8-ACF3-05F96FF7DDD9}" dt="2025-04-23T19:51:54.598" v="1806" actId="20577"/>
          <ac:spMkLst>
            <pc:docMk/>
            <pc:sldMk cId="3958860334" sldId="300"/>
            <ac:spMk id="4" creationId="{27B72B23-2306-F9BC-0B90-400D68FA4BDE}"/>
          </ac:spMkLst>
        </pc:spChg>
        <pc:spChg chg="mod ord">
          <ac:chgData name="Gharbi, Hamza" userId="708e043c-0cf2-4135-af6d-ceb011afb492" providerId="ADAL" clId="{2FD12561-AFEB-46F8-ACF3-05F96FF7DDD9}" dt="2025-04-23T19:47:54.721" v="1754" actId="14100"/>
          <ac:spMkLst>
            <pc:docMk/>
            <pc:sldMk cId="3958860334" sldId="300"/>
            <ac:spMk id="5" creationId="{3B20D366-0685-DE67-8037-1E88785249BF}"/>
          </ac:spMkLst>
        </pc:spChg>
        <pc:spChg chg="mod ord">
          <ac:chgData name="Gharbi, Hamza" userId="708e043c-0cf2-4135-af6d-ceb011afb492" providerId="ADAL" clId="{2FD12561-AFEB-46F8-ACF3-05F96FF7DDD9}" dt="2025-04-23T19:41:02.379" v="1373" actId="20577"/>
          <ac:spMkLst>
            <pc:docMk/>
            <pc:sldMk cId="3958860334" sldId="300"/>
            <ac:spMk id="6" creationId="{D16A51F4-B145-8E7C-2E19-38F92F9B13DD}"/>
          </ac:spMkLst>
        </pc:spChg>
        <pc:spChg chg="del mod ord">
          <ac:chgData name="Gharbi, Hamza" userId="708e043c-0cf2-4135-af6d-ceb011afb492" providerId="ADAL" clId="{2FD12561-AFEB-46F8-ACF3-05F96FF7DDD9}" dt="2025-04-23T19:40:52.464" v="1360" actId="478"/>
          <ac:spMkLst>
            <pc:docMk/>
            <pc:sldMk cId="3958860334" sldId="300"/>
            <ac:spMk id="7" creationId="{7D116CE8-8BCE-6922-7726-F59D8E5BABC3}"/>
          </ac:spMkLst>
        </pc:spChg>
        <pc:spChg chg="del mod ord">
          <ac:chgData name="Gharbi, Hamza" userId="708e043c-0cf2-4135-af6d-ceb011afb492" providerId="ADAL" clId="{2FD12561-AFEB-46F8-ACF3-05F96FF7DDD9}" dt="2025-04-23T19:40:43.207" v="1343" actId="478"/>
          <ac:spMkLst>
            <pc:docMk/>
            <pc:sldMk cId="3958860334" sldId="300"/>
            <ac:spMk id="8" creationId="{6FD9C083-822E-CF35-AC7E-506EBBBB5668}"/>
          </ac:spMkLst>
        </pc:spChg>
        <pc:spChg chg="add mod">
          <ac:chgData name="Gharbi, Hamza" userId="708e043c-0cf2-4135-af6d-ceb011afb492" providerId="ADAL" clId="{2FD12561-AFEB-46F8-ACF3-05F96FF7DDD9}" dt="2025-04-23T19:29:11.083" v="1220"/>
          <ac:spMkLst>
            <pc:docMk/>
            <pc:sldMk cId="3958860334" sldId="300"/>
            <ac:spMk id="9" creationId="{153C8516-74C8-1C21-0819-14A76DB146FD}"/>
          </ac:spMkLst>
        </pc:spChg>
        <pc:spChg chg="add mod">
          <ac:chgData name="Gharbi, Hamza" userId="708e043c-0cf2-4135-af6d-ceb011afb492" providerId="ADAL" clId="{2FD12561-AFEB-46F8-ACF3-05F96FF7DDD9}" dt="2025-04-23T20:32:31.382" v="2014" actId="20577"/>
          <ac:spMkLst>
            <pc:docMk/>
            <pc:sldMk cId="3958860334" sldId="300"/>
            <ac:spMk id="12" creationId="{BBBC4C06-839D-6835-D561-EC81899A367A}"/>
          </ac:spMkLst>
        </pc:spChg>
        <pc:spChg chg="add mod">
          <ac:chgData name="Gharbi, Hamza" userId="708e043c-0cf2-4135-af6d-ceb011afb492" providerId="ADAL" clId="{2FD12561-AFEB-46F8-ACF3-05F96FF7DDD9}" dt="2025-04-23T19:48:12.430" v="1776" actId="20577"/>
          <ac:spMkLst>
            <pc:docMk/>
            <pc:sldMk cId="3958860334" sldId="300"/>
            <ac:spMk id="13" creationId="{3DB48EFE-06B3-D468-9140-B614D3082962}"/>
          </ac:spMkLst>
        </pc:spChg>
        <pc:picChg chg="add mod">
          <ac:chgData name="Gharbi, Hamza" userId="708e043c-0cf2-4135-af6d-ceb011afb492" providerId="ADAL" clId="{2FD12561-AFEB-46F8-ACF3-05F96FF7DDD9}" dt="2025-04-23T19:29:11.083" v="1220"/>
          <ac:picMkLst>
            <pc:docMk/>
            <pc:sldMk cId="3958860334" sldId="300"/>
            <ac:picMk id="11" creationId="{8C565F54-1F9A-1469-3960-DCE3C27B66D7}"/>
          </ac:picMkLst>
        </pc:picChg>
        <pc:picChg chg="add mod modCrop">
          <ac:chgData name="Gharbi, Hamza" userId="708e043c-0cf2-4135-af6d-ceb011afb492" providerId="ADAL" clId="{2FD12561-AFEB-46F8-ACF3-05F96FF7DDD9}" dt="2025-04-23T20:25:26.783" v="1931" actId="1076"/>
          <ac:picMkLst>
            <pc:docMk/>
            <pc:sldMk cId="3958860334" sldId="300"/>
            <ac:picMk id="15" creationId="{A195039F-2D4C-B9DE-5D2B-30044E6770CB}"/>
          </ac:picMkLst>
        </pc:picChg>
        <pc:cxnChg chg="add mod">
          <ac:chgData name="Gharbi, Hamza" userId="708e043c-0cf2-4135-af6d-ceb011afb492" providerId="ADAL" clId="{2FD12561-AFEB-46F8-ACF3-05F96FF7DDD9}" dt="2025-04-23T19:29:11.083" v="1220"/>
          <ac:cxnSpMkLst>
            <pc:docMk/>
            <pc:sldMk cId="3958860334" sldId="300"/>
            <ac:cxnSpMk id="10" creationId="{8C387403-40C1-4470-06B2-A7444CBC0DE6}"/>
          </ac:cxnSpMkLst>
        </pc:cxnChg>
      </pc:sldChg>
      <pc:sldChg chg="del modTransition">
        <pc:chgData name="Gharbi, Hamza" userId="708e043c-0cf2-4135-af6d-ceb011afb492" providerId="ADAL" clId="{2FD12561-AFEB-46F8-ACF3-05F96FF7DDD9}" dt="2025-04-23T18:27:16.499" v="660" actId="47"/>
        <pc:sldMkLst>
          <pc:docMk/>
          <pc:sldMk cId="199858607" sldId="301"/>
        </pc:sldMkLst>
      </pc:sldChg>
      <pc:sldChg chg="modTransition">
        <pc:chgData name="Gharbi, Hamza" userId="708e043c-0cf2-4135-af6d-ceb011afb492" providerId="ADAL" clId="{2FD12561-AFEB-46F8-ACF3-05F96FF7DDD9}" dt="2025-04-23T16:42:59.277" v="4"/>
        <pc:sldMkLst>
          <pc:docMk/>
          <pc:sldMk cId="710895017" sldId="302"/>
        </pc:sldMkLst>
      </pc:sldChg>
      <pc:sldChg chg="addSp delSp modSp add mod modTransition modClrScheme chgLayout">
        <pc:chgData name="Gharbi, Hamza" userId="708e043c-0cf2-4135-af6d-ceb011afb492" providerId="ADAL" clId="{2FD12561-AFEB-46F8-ACF3-05F96FF7DDD9}" dt="2025-04-24T14:03:12.391" v="2437"/>
        <pc:sldMkLst>
          <pc:docMk/>
          <pc:sldMk cId="1765731960" sldId="303"/>
        </pc:sldMkLst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2" creationId="{5746420F-1725-24FD-C967-FFE277DEB26D}"/>
          </ac:spMkLst>
        </pc:spChg>
        <pc:spChg chg="mod">
          <ac:chgData name="Gharbi, Hamza" userId="708e043c-0cf2-4135-af6d-ceb011afb492" providerId="ADAL" clId="{2FD12561-AFEB-46F8-ACF3-05F96FF7DDD9}" dt="2025-04-23T20:17:47.165" v="1884" actId="1076"/>
          <ac:spMkLst>
            <pc:docMk/>
            <pc:sldMk cId="1765731960" sldId="303"/>
            <ac:spMk id="5" creationId="{F37060D8-4AFA-8E0D-7545-E4213ABA78FB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8" creationId="{C01D1695-CF8A-CB35-20C1-16CF5BB92882}"/>
          </ac:spMkLst>
        </pc:spChg>
        <pc:spChg chg="mod">
          <ac:chgData name="Gharbi, Hamza" userId="708e043c-0cf2-4135-af6d-ceb011afb492" providerId="ADAL" clId="{2FD12561-AFEB-46F8-ACF3-05F96FF7DDD9}" dt="2025-04-23T20:17:44.111" v="1883" actId="1076"/>
          <ac:spMkLst>
            <pc:docMk/>
            <pc:sldMk cId="1765731960" sldId="303"/>
            <ac:spMk id="9" creationId="{2BBE970F-CD69-34C0-1A25-AF7F74A559D0}"/>
          </ac:spMkLst>
        </pc:spChg>
        <pc:spChg chg="mod">
          <ac:chgData name="Gharbi, Hamza" userId="708e043c-0cf2-4135-af6d-ceb011afb492" providerId="ADAL" clId="{2FD12561-AFEB-46F8-ACF3-05F96FF7DDD9}" dt="2025-04-23T19:02:16.090" v="678" actId="20577"/>
          <ac:spMkLst>
            <pc:docMk/>
            <pc:sldMk cId="1765731960" sldId="303"/>
            <ac:spMk id="12" creationId="{28D0B5B4-1A9D-0E5E-70DC-5F0F29693F47}"/>
          </ac:spMkLst>
        </pc:spChg>
        <pc:spChg chg="mod">
          <ac:chgData name="Gharbi, Hamza" userId="708e043c-0cf2-4135-af6d-ceb011afb492" providerId="ADAL" clId="{2FD12561-AFEB-46F8-ACF3-05F96FF7DDD9}" dt="2025-04-23T19:02:20.631" v="681" actId="20577"/>
          <ac:spMkLst>
            <pc:docMk/>
            <pc:sldMk cId="1765731960" sldId="303"/>
            <ac:spMk id="13" creationId="{9D219274-ABF5-5B8B-2CA0-8014696870F4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14" creationId="{B8BF1B30-673E-D933-7A2D-D00DF7BF36F1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16" creationId="{85D1929C-0F24-0509-1471-89C0C454C945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23" creationId="{129B8645-B550-D806-E0B2-A2C9B597AD2E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24" creationId="{A3447DC5-435F-D3D8-2778-D205C426515D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36" creationId="{212E8672-24BE-EBFA-7DD8-EAFCAB8FBBDF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38" creationId="{4EF142A2-2EF0-A31D-4155-0CAC7962751C}"/>
          </ac:spMkLst>
        </pc:spChg>
        <pc:spChg chg="mod">
          <ac:chgData name="Gharbi, Hamza" userId="708e043c-0cf2-4135-af6d-ceb011afb492" providerId="ADAL" clId="{2FD12561-AFEB-46F8-ACF3-05F96FF7DDD9}" dt="2025-04-23T19:05:24.066" v="699" actId="1076"/>
          <ac:spMkLst>
            <pc:docMk/>
            <pc:sldMk cId="1765731960" sldId="303"/>
            <ac:spMk id="49" creationId="{E58A1049-6CBD-F686-9DED-D3D4570294D1}"/>
          </ac:spMkLst>
        </pc:spChg>
        <pc:spChg chg="mod">
          <ac:chgData name="Gharbi, Hamza" userId="708e043c-0cf2-4135-af6d-ceb011afb492" providerId="ADAL" clId="{2FD12561-AFEB-46F8-ACF3-05F96FF7DDD9}" dt="2025-04-23T19:02:20.525" v="680" actId="20577"/>
          <ac:spMkLst>
            <pc:docMk/>
            <pc:sldMk cId="1765731960" sldId="303"/>
            <ac:spMk id="50" creationId="{3D5553BD-087F-8F81-0119-6E9801EFB5CC}"/>
          </ac:spMkLst>
        </pc:spChg>
        <pc:spChg chg="mod">
          <ac:chgData name="Gharbi, Hamza" userId="708e043c-0cf2-4135-af6d-ceb011afb492" providerId="ADAL" clId="{2FD12561-AFEB-46F8-ACF3-05F96FF7DDD9}" dt="2025-04-23T20:17:14.661" v="1877" actId="20577"/>
          <ac:spMkLst>
            <pc:docMk/>
            <pc:sldMk cId="1765731960" sldId="303"/>
            <ac:spMk id="60" creationId="{299CB4E7-6921-5F06-903E-DA7253F52EAD}"/>
          </ac:spMkLst>
        </pc:spChg>
        <pc:spChg chg="mod">
          <ac:chgData name="Gharbi, Hamza" userId="708e043c-0cf2-4135-af6d-ceb011afb492" providerId="ADAL" clId="{2FD12561-AFEB-46F8-ACF3-05F96FF7DDD9}" dt="2025-04-23T20:17:15.036" v="1878" actId="20577"/>
          <ac:spMkLst>
            <pc:docMk/>
            <pc:sldMk cId="1765731960" sldId="303"/>
            <ac:spMk id="61" creationId="{A234624D-06B2-E08F-25F8-8200AF91086E}"/>
          </ac:spMkLst>
        </pc:spChg>
        <pc:spChg chg="mod">
          <ac:chgData name="Gharbi, Hamza" userId="708e043c-0cf2-4135-af6d-ceb011afb492" providerId="ADAL" clId="{2FD12561-AFEB-46F8-ACF3-05F96FF7DDD9}" dt="2025-04-23T20:17:14.661" v="1877" actId="20577"/>
          <ac:spMkLst>
            <pc:docMk/>
            <pc:sldMk cId="1765731960" sldId="303"/>
            <ac:spMk id="63" creationId="{0882C228-BF61-0174-E6E9-A4D6AE875260}"/>
          </ac:spMkLst>
        </pc:spChg>
        <pc:spChg chg="mod">
          <ac:chgData name="Gharbi, Hamza" userId="708e043c-0cf2-4135-af6d-ceb011afb492" providerId="ADAL" clId="{2FD12561-AFEB-46F8-ACF3-05F96FF7DDD9}" dt="2025-04-23T20:17:14.661" v="1877" actId="20577"/>
          <ac:spMkLst>
            <pc:docMk/>
            <pc:sldMk cId="1765731960" sldId="303"/>
            <ac:spMk id="1024" creationId="{BC3D4E67-A37E-E0BE-0258-943861206BA0}"/>
          </ac:spMkLst>
        </pc:spChg>
        <pc:spChg chg="mod">
          <ac:chgData name="Gharbi, Hamza" userId="708e043c-0cf2-4135-af6d-ceb011afb492" providerId="ADAL" clId="{2FD12561-AFEB-46F8-ACF3-05F96FF7DDD9}" dt="2025-04-23T20:17:14.661" v="1877" actId="20577"/>
          <ac:spMkLst>
            <pc:docMk/>
            <pc:sldMk cId="1765731960" sldId="303"/>
            <ac:spMk id="1025" creationId="{5C19EAD5-5F36-6D1E-787F-7362CEB95EE8}"/>
          </ac:spMkLst>
        </pc:spChg>
        <pc:grpChg chg="del">
          <ac:chgData name="Gharbi, Hamza" userId="708e043c-0cf2-4135-af6d-ceb011afb492" providerId="ADAL" clId="{2FD12561-AFEB-46F8-ACF3-05F96FF7DDD9}" dt="2025-04-23T18:27:23.488" v="662" actId="478"/>
          <ac:grpSpMkLst>
            <pc:docMk/>
            <pc:sldMk cId="1765731960" sldId="303"/>
            <ac:grpSpMk id="11" creationId="{F452EE2E-ABE6-3D93-DA07-D7FFDF0E8E7B}"/>
          </ac:grpSpMkLst>
        </pc:grpChg>
        <pc:grpChg chg="del">
          <ac:chgData name="Gharbi, Hamza" userId="708e043c-0cf2-4135-af6d-ceb011afb492" providerId="ADAL" clId="{2FD12561-AFEB-46F8-ACF3-05F96FF7DDD9}" dt="2025-04-23T19:05:02.524" v="693" actId="478"/>
          <ac:grpSpMkLst>
            <pc:docMk/>
            <pc:sldMk cId="1765731960" sldId="303"/>
            <ac:grpSpMk id="47" creationId="{16DEB3BE-0CEE-A598-B489-2AD0C94D90F2}"/>
          </ac:grpSpMkLst>
        </pc:grpChg>
        <pc:grpChg chg="add del">
          <ac:chgData name="Gharbi, Hamza" userId="708e043c-0cf2-4135-af6d-ceb011afb492" providerId="ADAL" clId="{2FD12561-AFEB-46F8-ACF3-05F96FF7DDD9}" dt="2025-04-23T19:05:06.433" v="695" actId="478"/>
          <ac:grpSpMkLst>
            <pc:docMk/>
            <pc:sldMk cId="1765731960" sldId="303"/>
            <ac:grpSpMk id="57" creationId="{7DAA3DF2-B5DB-3670-708E-31DD5AA40620}"/>
          </ac:grpSpMkLst>
        </pc:grpChg>
        <pc:grpChg chg="add mod">
          <ac:chgData name="Gharbi, Hamza" userId="708e043c-0cf2-4135-af6d-ceb011afb492" providerId="ADAL" clId="{2FD12561-AFEB-46F8-ACF3-05F96FF7DDD9}" dt="2025-04-23T20:17:14.661" v="1877" actId="20577"/>
          <ac:grpSpMkLst>
            <pc:docMk/>
            <pc:sldMk cId="1765731960" sldId="303"/>
            <ac:grpSpMk id="59" creationId="{F7C6B6A4-84C7-03DA-7132-2B741CE2FF93}"/>
          </ac:grpSpMkLst>
        </pc:grpChg>
        <pc:grpChg chg="add mod">
          <ac:chgData name="Gharbi, Hamza" userId="708e043c-0cf2-4135-af6d-ceb011afb492" providerId="ADAL" clId="{2FD12561-AFEB-46F8-ACF3-05F96FF7DDD9}" dt="2025-04-23T20:18:57.466" v="1900" actId="688"/>
          <ac:grpSpMkLst>
            <pc:docMk/>
            <pc:sldMk cId="1765731960" sldId="303"/>
            <ac:grpSpMk id="1027" creationId="{88479D72-F133-82A9-7576-D5D9F2440545}"/>
          </ac:grpSpMkLst>
        </pc:grpChg>
        <pc:grpChg chg="add mod">
          <ac:chgData name="Gharbi, Hamza" userId="708e043c-0cf2-4135-af6d-ceb011afb492" providerId="ADAL" clId="{2FD12561-AFEB-46F8-ACF3-05F96FF7DDD9}" dt="2025-04-23T20:19:02.997" v="1902" actId="1076"/>
          <ac:grpSpMkLst>
            <pc:docMk/>
            <pc:sldMk cId="1765731960" sldId="303"/>
            <ac:grpSpMk id="1028" creationId="{2FB26CF0-7547-9374-EC34-E783B9463021}"/>
          </ac:grpSpMkLst>
        </pc:grpChg>
        <pc:grpChg chg="add mod">
          <ac:chgData name="Gharbi, Hamza" userId="708e043c-0cf2-4135-af6d-ceb011afb492" providerId="ADAL" clId="{2FD12561-AFEB-46F8-ACF3-05F96FF7DDD9}" dt="2025-04-23T20:19:10.202" v="1904" actId="1076"/>
          <ac:grpSpMkLst>
            <pc:docMk/>
            <pc:sldMk cId="1765731960" sldId="303"/>
            <ac:grpSpMk id="1031" creationId="{EEDAC639-36F2-58B4-E207-52C610FE08B9}"/>
          </ac:grpSpMkLst>
        </pc:grpChg>
        <pc:grpChg chg="add mod">
          <ac:chgData name="Gharbi, Hamza" userId="708e043c-0cf2-4135-af6d-ceb011afb492" providerId="ADAL" clId="{2FD12561-AFEB-46F8-ACF3-05F96FF7DDD9}" dt="2025-04-23T20:19:21.227" v="1908" actId="1076"/>
          <ac:grpSpMkLst>
            <pc:docMk/>
            <pc:sldMk cId="1765731960" sldId="303"/>
            <ac:grpSpMk id="1034" creationId="{7BCEE666-E858-A03C-2693-6AC8D8B164E7}"/>
          </ac:grpSpMkLst>
        </pc:grpChg>
        <pc:grpChg chg="add mod">
          <ac:chgData name="Gharbi, Hamza" userId="708e043c-0cf2-4135-af6d-ceb011afb492" providerId="ADAL" clId="{2FD12561-AFEB-46F8-ACF3-05F96FF7DDD9}" dt="2025-04-23T20:19:30.329" v="1911" actId="688"/>
          <ac:grpSpMkLst>
            <pc:docMk/>
            <pc:sldMk cId="1765731960" sldId="303"/>
            <ac:grpSpMk id="1037" creationId="{A999BD20-DD2F-2445-4174-01ADCD428714}"/>
          </ac:grpSpMkLst>
        </pc:grpChg>
        <pc:grpChg chg="add mod">
          <ac:chgData name="Gharbi, Hamza" userId="708e043c-0cf2-4135-af6d-ceb011afb492" providerId="ADAL" clId="{2FD12561-AFEB-46F8-ACF3-05F96FF7DDD9}" dt="2025-04-23T20:19:58.649" v="1915" actId="1076"/>
          <ac:grpSpMkLst>
            <pc:docMk/>
            <pc:sldMk cId="1765731960" sldId="303"/>
            <ac:grpSpMk id="1040" creationId="{A8760FE0-BE92-76A1-CD1C-FF59F3208EEB}"/>
          </ac:grpSpMkLst>
        </pc:grpChg>
        <pc:grpChg chg="add mod">
          <ac:chgData name="Gharbi, Hamza" userId="708e043c-0cf2-4135-af6d-ceb011afb492" providerId="ADAL" clId="{2FD12561-AFEB-46F8-ACF3-05F96FF7DDD9}" dt="2025-04-23T20:20:04.666" v="1917" actId="1076"/>
          <ac:grpSpMkLst>
            <pc:docMk/>
            <pc:sldMk cId="1765731960" sldId="303"/>
            <ac:grpSpMk id="1043" creationId="{6E9DD594-5C86-DC0D-6469-C69B78F82180}"/>
          </ac:grpSpMkLst>
        </pc:grpChg>
        <pc:grpChg chg="add mod">
          <ac:chgData name="Gharbi, Hamza" userId="708e043c-0cf2-4135-af6d-ceb011afb492" providerId="ADAL" clId="{2FD12561-AFEB-46F8-ACF3-05F96FF7DDD9}" dt="2025-04-23T20:20:08.459" v="1918" actId="688"/>
          <ac:grpSpMkLst>
            <pc:docMk/>
            <pc:sldMk cId="1765731960" sldId="303"/>
            <ac:grpSpMk id="1046" creationId="{2AF4B25D-99BC-5321-5219-A2931F6DE6DA}"/>
          </ac:grpSpMkLst>
        </pc:grpChg>
        <pc:grpChg chg="add mod">
          <ac:chgData name="Gharbi, Hamza" userId="708e043c-0cf2-4135-af6d-ceb011afb492" providerId="ADAL" clId="{2FD12561-AFEB-46F8-ACF3-05F96FF7DDD9}" dt="2025-04-23T20:20:15.072" v="1920" actId="688"/>
          <ac:grpSpMkLst>
            <pc:docMk/>
            <pc:sldMk cId="1765731960" sldId="303"/>
            <ac:grpSpMk id="1049" creationId="{6D05C1D5-98BE-FC9F-B338-B405151EC14B}"/>
          </ac:grpSpMkLst>
        </pc:grpChg>
        <pc:grpChg chg="add mod">
          <ac:chgData name="Gharbi, Hamza" userId="708e043c-0cf2-4135-af6d-ceb011afb492" providerId="ADAL" clId="{2FD12561-AFEB-46F8-ACF3-05F96FF7DDD9}" dt="2025-04-23T20:20:22.446" v="1923" actId="1076"/>
          <ac:grpSpMkLst>
            <pc:docMk/>
            <pc:sldMk cId="1765731960" sldId="303"/>
            <ac:grpSpMk id="1052" creationId="{67C90000-8012-9BC5-6A31-46ABC4B80BF9}"/>
          </ac:grpSpMkLst>
        </pc:grpChg>
        <pc:graphicFrameChg chg="add del mod modGraphic">
          <ac:chgData name="Gharbi, Hamza" userId="708e043c-0cf2-4135-af6d-ceb011afb492" providerId="ADAL" clId="{2FD12561-AFEB-46F8-ACF3-05F96FF7DDD9}" dt="2025-04-23T19:07:35.270" v="719" actId="478"/>
          <ac:graphicFrameMkLst>
            <pc:docMk/>
            <pc:sldMk cId="1765731960" sldId="303"/>
            <ac:graphicFrameMk id="58" creationId="{7613746D-C400-3681-D1C4-4297C2866319}"/>
          </ac:graphicFrameMkLst>
        </pc:graphicFrameChg>
        <pc:picChg chg="del">
          <ac:chgData name="Gharbi, Hamza" userId="708e043c-0cf2-4135-af6d-ceb011afb492" providerId="ADAL" clId="{2FD12561-AFEB-46F8-ACF3-05F96FF7DDD9}" dt="2025-04-23T18:34:13.373" v="667" actId="478"/>
          <ac:picMkLst>
            <pc:docMk/>
            <pc:sldMk cId="1765731960" sldId="303"/>
            <ac:picMk id="3" creationId="{0239E155-1242-EDBE-B2B7-81FEABC65B49}"/>
          </ac:picMkLst>
        </pc:picChg>
        <pc:picChg chg="mod">
          <ac:chgData name="Gharbi, Hamza" userId="708e043c-0cf2-4135-af6d-ceb011afb492" providerId="ADAL" clId="{2FD12561-AFEB-46F8-ACF3-05F96FF7DDD9}" dt="2025-04-23T20:17:37.614" v="1881" actId="14100"/>
          <ac:picMkLst>
            <pc:docMk/>
            <pc:sldMk cId="1765731960" sldId="303"/>
            <ac:picMk id="3" creationId="{B33F8F43-329D-1B12-8857-DF71DF460CB1}"/>
          </ac:picMkLst>
        </pc:picChg>
        <pc:picChg chg="del">
          <ac:chgData name="Gharbi, Hamza" userId="708e043c-0cf2-4135-af6d-ceb011afb492" providerId="ADAL" clId="{2FD12561-AFEB-46F8-ACF3-05F96FF7DDD9}" dt="2025-04-23T19:04:37.186" v="684" actId="478"/>
          <ac:picMkLst>
            <pc:docMk/>
            <pc:sldMk cId="1765731960" sldId="303"/>
            <ac:picMk id="6" creationId="{16CD912A-06C4-79FB-1C98-93497942D3D3}"/>
          </ac:picMkLst>
        </pc:picChg>
        <pc:picChg chg="del">
          <ac:chgData name="Gharbi, Hamza" userId="708e043c-0cf2-4135-af6d-ceb011afb492" providerId="ADAL" clId="{2FD12561-AFEB-46F8-ACF3-05F96FF7DDD9}" dt="2025-04-23T18:34:18.132" v="669" actId="478"/>
          <ac:picMkLst>
            <pc:docMk/>
            <pc:sldMk cId="1765731960" sldId="303"/>
            <ac:picMk id="10" creationId="{0FAA41C6-5439-3E48-4A5B-3D362D3D66BF}"/>
          </ac:picMkLst>
        </pc:picChg>
        <pc:picChg chg="mod">
          <ac:chgData name="Gharbi, Hamza" userId="708e043c-0cf2-4135-af6d-ceb011afb492" providerId="ADAL" clId="{2FD12561-AFEB-46F8-ACF3-05F96FF7DDD9}" dt="2025-04-23T20:17:42.230" v="1882" actId="14100"/>
          <ac:picMkLst>
            <pc:docMk/>
            <pc:sldMk cId="1765731960" sldId="303"/>
            <ac:picMk id="26" creationId="{5C9F1C49-40E1-B4F0-5935-F672461C693B}"/>
          </ac:picMkLst>
        </pc:picChg>
        <pc:picChg chg="del">
          <ac:chgData name="Gharbi, Hamza" userId="708e043c-0cf2-4135-af6d-ceb011afb492" providerId="ADAL" clId="{2FD12561-AFEB-46F8-ACF3-05F96FF7DDD9}" dt="2025-04-23T19:05:13.550" v="698" actId="478"/>
          <ac:picMkLst>
            <pc:docMk/>
            <pc:sldMk cId="1765731960" sldId="303"/>
            <ac:picMk id="39" creationId="{B0687ECE-0C35-9FC9-5C55-C923BD33395C}"/>
          </ac:picMkLst>
        </pc:picChg>
        <pc:picChg chg="del">
          <ac:chgData name="Gharbi, Hamza" userId="708e043c-0cf2-4135-af6d-ceb011afb492" providerId="ADAL" clId="{2FD12561-AFEB-46F8-ACF3-05F96FF7DDD9}" dt="2025-04-23T18:27:21.721" v="661" actId="478"/>
          <ac:picMkLst>
            <pc:docMk/>
            <pc:sldMk cId="1765731960" sldId="303"/>
            <ac:picMk id="55" creationId="{8AEF4FC7-6847-E643-B813-4CFE0DD4DAA8}"/>
          </ac:picMkLst>
        </pc:picChg>
        <pc:picChg chg="add mod">
          <ac:chgData name="Gharbi, Hamza" userId="708e043c-0cf2-4135-af6d-ceb011afb492" providerId="ADAL" clId="{2FD12561-AFEB-46F8-ACF3-05F96FF7DDD9}" dt="2025-04-23T19:04:11.758" v="683" actId="1076"/>
          <ac:picMkLst>
            <pc:docMk/>
            <pc:sldMk cId="1765731960" sldId="303"/>
            <ac:picMk id="1026" creationId="{004A7074-5F59-E304-D55B-1691DB802768}"/>
          </ac:picMkLst>
        </pc:pic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4" creationId="{86620EBA-2D8F-5AA1-279D-DFE650BFF4F5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7" creationId="{2511B28E-F227-3DB8-BC31-8CB992C42C72}"/>
          </ac:inkMkLst>
        </pc:inkChg>
        <pc:inkChg chg="del">
          <ac:chgData name="Gharbi, Hamza" userId="708e043c-0cf2-4135-af6d-ceb011afb492" providerId="ADAL" clId="{2FD12561-AFEB-46F8-ACF3-05F96FF7DDD9}" dt="2025-04-23T20:16:53.025" v="1863" actId="478"/>
          <ac:inkMkLst>
            <pc:docMk/>
            <pc:sldMk cId="1765731960" sldId="303"/>
            <ac:inkMk id="8" creationId="{C491522F-E16E-FD7C-9CD0-0993D4F5C258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10" creationId="{D3D9406E-ADDA-404A-ABDB-D854C040734D}"/>
          </ac:inkMkLst>
        </pc:inkChg>
        <pc:inkChg chg="del mod">
          <ac:chgData name="Gharbi, Hamza" userId="708e043c-0cf2-4135-af6d-ceb011afb492" providerId="ADAL" clId="{2FD12561-AFEB-46F8-ACF3-05F96FF7DDD9}" dt="2025-04-23T20:16:54.361" v="1865" actId="478"/>
          <ac:inkMkLst>
            <pc:docMk/>
            <pc:sldMk cId="1765731960" sldId="303"/>
            <ac:inkMk id="11" creationId="{27F34CA4-3ACD-82F7-B1EE-C75678FC1B9E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12" creationId="{520DFEBE-634E-3BEE-13AB-22F0C4A241D7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23" creationId="{B8C84A08-7A27-CC13-3488-B38DD699139E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25" creationId="{6C85DAED-75DE-D4B7-52D6-8DE2820A9C2E}"/>
          </ac:inkMkLst>
        </pc:inkChg>
        <pc:inkChg chg="mod">
          <ac:chgData name="Gharbi, Hamza" userId="708e043c-0cf2-4135-af6d-ceb011afb492" providerId="ADAL" clId="{2FD12561-AFEB-46F8-ACF3-05F96FF7DDD9}" dt="2025-04-23T20:18:01.621" v="1885" actId="164"/>
          <ac:inkMkLst>
            <pc:docMk/>
            <pc:sldMk cId="1765731960" sldId="303"/>
            <ac:inkMk id="27" creationId="{64E72C1E-6AA8-9283-0686-71CA3A2F7F70}"/>
          </ac:inkMkLst>
        </pc:inkChg>
        <pc:inkChg chg="mod">
          <ac:chgData name="Gharbi, Hamza" userId="708e043c-0cf2-4135-af6d-ceb011afb492" providerId="ADAL" clId="{2FD12561-AFEB-46F8-ACF3-05F96FF7DDD9}" dt="2025-04-23T20:18:01.621" v="1885" actId="164"/>
          <ac:inkMkLst>
            <pc:docMk/>
            <pc:sldMk cId="1765731960" sldId="303"/>
            <ac:inkMk id="28" creationId="{FEE9CD77-3747-56B7-6B90-6C3EE545D6C9}"/>
          </ac:inkMkLst>
        </pc:inkChg>
        <pc:inkChg chg="del">
          <ac:chgData name="Gharbi, Hamza" userId="708e043c-0cf2-4135-af6d-ceb011afb492" providerId="ADAL" clId="{2FD12561-AFEB-46F8-ACF3-05F96FF7DDD9}" dt="2025-04-23T20:18:21.364" v="1887" actId="478"/>
          <ac:inkMkLst>
            <pc:docMk/>
            <pc:sldMk cId="1765731960" sldId="303"/>
            <ac:inkMk id="29" creationId="{04953D1C-46FC-6124-4F03-26FCEC7406C7}"/>
          </ac:inkMkLst>
        </pc:inkChg>
        <pc:inkChg chg="del">
          <ac:chgData name="Gharbi, Hamza" userId="708e043c-0cf2-4135-af6d-ceb011afb492" providerId="ADAL" clId="{2FD12561-AFEB-46F8-ACF3-05F96FF7DDD9}" dt="2025-04-23T20:18:08.918" v="1886" actId="478"/>
          <ac:inkMkLst>
            <pc:docMk/>
            <pc:sldMk cId="1765731960" sldId="303"/>
            <ac:inkMk id="30" creationId="{022BA60F-EDBF-269C-B6AA-498536619CB4}"/>
          </ac:inkMkLst>
        </pc:inkChg>
        <pc:inkChg chg="del">
          <ac:chgData name="Gharbi, Hamza" userId="708e043c-0cf2-4135-af6d-ceb011afb492" providerId="ADAL" clId="{2FD12561-AFEB-46F8-ACF3-05F96FF7DDD9}" dt="2025-04-23T20:18:21.364" v="1887" actId="478"/>
          <ac:inkMkLst>
            <pc:docMk/>
            <pc:sldMk cId="1765731960" sldId="303"/>
            <ac:inkMk id="31" creationId="{9A35FE41-8F03-280F-7FF2-ED29A7FDE9EF}"/>
          </ac:inkMkLst>
        </pc:inkChg>
        <pc:inkChg chg="del">
          <ac:chgData name="Gharbi, Hamza" userId="708e043c-0cf2-4135-af6d-ceb011afb492" providerId="ADAL" clId="{2FD12561-AFEB-46F8-ACF3-05F96FF7DDD9}" dt="2025-04-23T20:18:08.918" v="1886" actId="478"/>
          <ac:inkMkLst>
            <pc:docMk/>
            <pc:sldMk cId="1765731960" sldId="303"/>
            <ac:inkMk id="32" creationId="{2AC91DE1-0FDD-C56A-ACB1-A03F6F8C3278}"/>
          </ac:inkMkLst>
        </pc:inkChg>
        <pc:inkChg chg="del">
          <ac:chgData name="Gharbi, Hamza" userId="708e043c-0cf2-4135-af6d-ceb011afb492" providerId="ADAL" clId="{2FD12561-AFEB-46F8-ACF3-05F96FF7DDD9}" dt="2025-04-23T20:18:32.175" v="1889" actId="478"/>
          <ac:inkMkLst>
            <pc:docMk/>
            <pc:sldMk cId="1765731960" sldId="303"/>
            <ac:inkMk id="33" creationId="{B5360D88-B927-9088-D7EB-E4E404D3DDCC}"/>
          </ac:inkMkLst>
        </pc:inkChg>
        <pc:inkChg chg="del">
          <ac:chgData name="Gharbi, Hamza" userId="708e043c-0cf2-4135-af6d-ceb011afb492" providerId="ADAL" clId="{2FD12561-AFEB-46F8-ACF3-05F96FF7DDD9}" dt="2025-04-23T20:18:08.918" v="1886" actId="478"/>
          <ac:inkMkLst>
            <pc:docMk/>
            <pc:sldMk cId="1765731960" sldId="303"/>
            <ac:inkMk id="34" creationId="{53463330-D609-0AB6-3440-3F0B4FE56190}"/>
          </ac:inkMkLst>
        </pc:inkChg>
        <pc:inkChg chg="del">
          <ac:chgData name="Gharbi, Hamza" userId="708e043c-0cf2-4135-af6d-ceb011afb492" providerId="ADAL" clId="{2FD12561-AFEB-46F8-ACF3-05F96FF7DDD9}" dt="2025-04-23T20:18:24.279" v="1888" actId="478"/>
          <ac:inkMkLst>
            <pc:docMk/>
            <pc:sldMk cId="1765731960" sldId="303"/>
            <ac:inkMk id="35" creationId="{0826244A-446E-CD4B-AB1B-D638085F106D}"/>
          </ac:inkMkLst>
        </pc:inkChg>
        <pc:inkChg chg="del">
          <ac:chgData name="Gharbi, Hamza" userId="708e043c-0cf2-4135-af6d-ceb011afb492" providerId="ADAL" clId="{2FD12561-AFEB-46F8-ACF3-05F96FF7DDD9}" dt="2025-04-23T20:18:33.320" v="1890" actId="478"/>
          <ac:inkMkLst>
            <pc:docMk/>
            <pc:sldMk cId="1765731960" sldId="303"/>
            <ac:inkMk id="36" creationId="{ADB6D990-8078-FFC1-2EE7-B3A967E275AB}"/>
          </ac:inkMkLst>
        </pc:inkChg>
        <pc:inkChg chg="del">
          <ac:chgData name="Gharbi, Hamza" userId="708e043c-0cf2-4135-af6d-ceb011afb492" providerId="ADAL" clId="{2FD12561-AFEB-46F8-ACF3-05F96FF7DDD9}" dt="2025-04-23T20:18:21.364" v="1887" actId="478"/>
          <ac:inkMkLst>
            <pc:docMk/>
            <pc:sldMk cId="1765731960" sldId="303"/>
            <ac:inkMk id="37" creationId="{35AB3720-6B4C-0643-4C35-B1D60B04A4EB}"/>
          </ac:inkMkLst>
        </pc:inkChg>
        <pc:inkChg chg="del">
          <ac:chgData name="Gharbi, Hamza" userId="708e043c-0cf2-4135-af6d-ceb011afb492" providerId="ADAL" clId="{2FD12561-AFEB-46F8-ACF3-05F96FF7DDD9}" dt="2025-04-23T20:18:35.218" v="1891" actId="478"/>
          <ac:inkMkLst>
            <pc:docMk/>
            <pc:sldMk cId="1765731960" sldId="303"/>
            <ac:inkMk id="38" creationId="{AA4B80B8-8869-2D90-3C2C-BBFD5F57175C}"/>
          </ac:inkMkLst>
        </pc:inkChg>
        <pc:inkChg chg="del">
          <ac:chgData name="Gharbi, Hamza" userId="708e043c-0cf2-4135-af6d-ceb011afb492" providerId="ADAL" clId="{2FD12561-AFEB-46F8-ACF3-05F96FF7DDD9}" dt="2025-04-23T20:18:36.520" v="1892" actId="478"/>
          <ac:inkMkLst>
            <pc:docMk/>
            <pc:sldMk cId="1765731960" sldId="303"/>
            <ac:inkMk id="39" creationId="{755687AF-639D-B563-16F0-6D578314D8F4}"/>
          </ac:inkMkLst>
        </pc:inkChg>
        <pc:inkChg chg="del">
          <ac:chgData name="Gharbi, Hamza" userId="708e043c-0cf2-4135-af6d-ceb011afb492" providerId="ADAL" clId="{2FD12561-AFEB-46F8-ACF3-05F96FF7DDD9}" dt="2025-04-23T20:18:37.677" v="1893" actId="478"/>
          <ac:inkMkLst>
            <pc:docMk/>
            <pc:sldMk cId="1765731960" sldId="303"/>
            <ac:inkMk id="40" creationId="{45120AD3-1A3C-C0C7-D724-6225569DC298}"/>
          </ac:inkMkLst>
        </pc:inkChg>
        <pc:inkChg chg="del">
          <ac:chgData name="Gharbi, Hamza" userId="708e043c-0cf2-4135-af6d-ceb011afb492" providerId="ADAL" clId="{2FD12561-AFEB-46F8-ACF3-05F96FF7DDD9}" dt="2025-04-23T20:18:40.087" v="1894" actId="478"/>
          <ac:inkMkLst>
            <pc:docMk/>
            <pc:sldMk cId="1765731960" sldId="303"/>
            <ac:inkMk id="41" creationId="{22A21F11-7EF4-B67C-4A12-E34365165C83}"/>
          </ac:inkMkLst>
        </pc:inkChg>
        <pc:inkChg chg="del">
          <ac:chgData name="Gharbi, Hamza" userId="708e043c-0cf2-4135-af6d-ceb011afb492" providerId="ADAL" clId="{2FD12561-AFEB-46F8-ACF3-05F96FF7DDD9}" dt="2025-04-23T20:18:08.918" v="1886" actId="478"/>
          <ac:inkMkLst>
            <pc:docMk/>
            <pc:sldMk cId="1765731960" sldId="303"/>
            <ac:inkMk id="42" creationId="{3F59C707-AE67-F1CE-DE9F-5B793527E5C9}"/>
          </ac:inkMkLst>
        </pc:inkChg>
        <pc:inkChg chg="del">
          <ac:chgData name="Gharbi, Hamza" userId="708e043c-0cf2-4135-af6d-ceb011afb492" providerId="ADAL" clId="{2FD12561-AFEB-46F8-ACF3-05F96FF7DDD9}" dt="2025-04-23T18:27:21.721" v="661" actId="478"/>
          <ac:inkMkLst>
            <pc:docMk/>
            <pc:sldMk cId="1765731960" sldId="303"/>
            <ac:inkMk id="42" creationId="{DE781134-CDAC-109D-89AD-3F0F2F0530D9}"/>
          </ac:inkMkLst>
        </pc:inkChg>
        <pc:inkChg chg="del">
          <ac:chgData name="Gharbi, Hamza" userId="708e043c-0cf2-4135-af6d-ceb011afb492" providerId="ADAL" clId="{2FD12561-AFEB-46F8-ACF3-05F96FF7DDD9}" dt="2025-04-23T19:04:57.456" v="690" actId="478"/>
          <ac:inkMkLst>
            <pc:docMk/>
            <pc:sldMk cId="1765731960" sldId="303"/>
            <ac:inkMk id="43" creationId="{01F23932-8B60-90D5-D094-C8AC80A44687}"/>
          </ac:inkMkLst>
        </pc:inkChg>
        <pc:inkChg chg="del">
          <ac:chgData name="Gharbi, Hamza" userId="708e043c-0cf2-4135-af6d-ceb011afb492" providerId="ADAL" clId="{2FD12561-AFEB-46F8-ACF3-05F96FF7DDD9}" dt="2025-04-23T20:18:41.763" v="1895" actId="478"/>
          <ac:inkMkLst>
            <pc:docMk/>
            <pc:sldMk cId="1765731960" sldId="303"/>
            <ac:inkMk id="43" creationId="{DA536E9E-B470-5B4E-7BCE-AFD30F6107A8}"/>
          </ac:inkMkLst>
        </pc:inkChg>
        <pc:inkChg chg="del">
          <ac:chgData name="Gharbi, Hamza" userId="708e043c-0cf2-4135-af6d-ceb011afb492" providerId="ADAL" clId="{2FD12561-AFEB-46F8-ACF3-05F96FF7DDD9}" dt="2025-04-23T19:05:02.524" v="693" actId="478"/>
          <ac:inkMkLst>
            <pc:docMk/>
            <pc:sldMk cId="1765731960" sldId="303"/>
            <ac:inkMk id="44" creationId="{5251FD9B-A8F2-E705-FA9C-2044C3CE7926}"/>
          </ac:inkMkLst>
        </pc:inkChg>
        <pc:inkChg chg="del">
          <ac:chgData name="Gharbi, Hamza" userId="708e043c-0cf2-4135-af6d-ceb011afb492" providerId="ADAL" clId="{2FD12561-AFEB-46F8-ACF3-05F96FF7DDD9}" dt="2025-04-23T20:18:43.662" v="1896" actId="478"/>
          <ac:inkMkLst>
            <pc:docMk/>
            <pc:sldMk cId="1765731960" sldId="303"/>
            <ac:inkMk id="44" creationId="{B31F3858-6D11-D864-6492-52FF1A11C320}"/>
          </ac:inkMkLst>
        </pc:inkChg>
        <pc:inkChg chg="del">
          <ac:chgData name="Gharbi, Hamza" userId="708e043c-0cf2-4135-af6d-ceb011afb492" providerId="ADAL" clId="{2FD12561-AFEB-46F8-ACF3-05F96FF7DDD9}" dt="2025-04-23T19:05:10.740" v="697" actId="478"/>
          <ac:inkMkLst>
            <pc:docMk/>
            <pc:sldMk cId="1765731960" sldId="303"/>
            <ac:inkMk id="45" creationId="{860673D0-13E8-B4A0-14E8-5157941C65C2}"/>
          </ac:inkMkLst>
        </pc:inkChg>
        <pc:inkChg chg="del">
          <ac:chgData name="Gharbi, Hamza" userId="708e043c-0cf2-4135-af6d-ceb011afb492" providerId="ADAL" clId="{2FD12561-AFEB-46F8-ACF3-05F96FF7DDD9}" dt="2025-04-23T20:18:44.994" v="1897" actId="478"/>
          <ac:inkMkLst>
            <pc:docMk/>
            <pc:sldMk cId="1765731960" sldId="303"/>
            <ac:inkMk id="45" creationId="{DE89829A-E5FA-A4EA-DED4-BC7539830033}"/>
          </ac:inkMkLst>
        </pc:inkChg>
        <pc:inkChg chg="del">
          <ac:chgData name="Gharbi, Hamza" userId="708e043c-0cf2-4135-af6d-ceb011afb492" providerId="ADAL" clId="{2FD12561-AFEB-46F8-ACF3-05F96FF7DDD9}" dt="2025-04-23T19:05:07.914" v="696" actId="478"/>
          <ac:inkMkLst>
            <pc:docMk/>
            <pc:sldMk cId="1765731960" sldId="303"/>
            <ac:inkMk id="46" creationId="{C444998E-8EB2-3656-67B7-558B57C1E0B6}"/>
          </ac:inkMkLst>
        </pc:inkChg>
        <pc:inkChg chg="del">
          <ac:chgData name="Gharbi, Hamza" userId="708e043c-0cf2-4135-af6d-ceb011afb492" providerId="ADAL" clId="{2FD12561-AFEB-46F8-ACF3-05F96FF7DDD9}" dt="2025-04-23T20:18:46.572" v="1898" actId="478"/>
          <ac:inkMkLst>
            <pc:docMk/>
            <pc:sldMk cId="1765731960" sldId="303"/>
            <ac:inkMk id="46" creationId="{E53006EB-7098-D84E-8DF0-9BD1117C420C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47" creationId="{A8FEA79B-D36C-DF4B-3F2B-4A6DC7DF88A1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48" creationId="{FF516156-2382-7C26-8914-F17FBCC68041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49" creationId="{E1CED7A2-C4F8-D618-7E79-ACA93A83C6CB}"/>
          </ac:inkMkLst>
        </pc:inkChg>
        <pc:inkChg chg="del">
          <ac:chgData name="Gharbi, Hamza" userId="708e043c-0cf2-4135-af6d-ceb011afb492" providerId="ADAL" clId="{2FD12561-AFEB-46F8-ACF3-05F96FF7DDD9}" dt="2025-04-23T20:16:49.231" v="1862" actId="478"/>
          <ac:inkMkLst>
            <pc:docMk/>
            <pc:sldMk cId="1765731960" sldId="303"/>
            <ac:inkMk id="50" creationId="{56C21859-D560-6E3F-A47F-A28465F28E66}"/>
          </ac:inkMkLst>
        </pc:inkChg>
        <pc:inkChg chg="mod">
          <ac:chgData name="Gharbi, Hamza" userId="708e043c-0cf2-4135-af6d-ceb011afb492" providerId="ADAL" clId="{2FD12561-AFEB-46F8-ACF3-05F96FF7DDD9}" dt="2025-04-23T20:18:58.938" v="1901"/>
          <ac:inkMkLst>
            <pc:docMk/>
            <pc:sldMk cId="1765731960" sldId="303"/>
            <ac:inkMk id="1029" creationId="{C47CD1AF-CDEB-CA20-8AF0-62D9940AD15F}"/>
          </ac:inkMkLst>
        </pc:inkChg>
        <pc:inkChg chg="mod">
          <ac:chgData name="Gharbi, Hamza" userId="708e043c-0cf2-4135-af6d-ceb011afb492" providerId="ADAL" clId="{2FD12561-AFEB-46F8-ACF3-05F96FF7DDD9}" dt="2025-04-23T20:18:58.938" v="1901"/>
          <ac:inkMkLst>
            <pc:docMk/>
            <pc:sldMk cId="1765731960" sldId="303"/>
            <ac:inkMk id="1030" creationId="{25C0BBEC-70B7-9AA7-CB5E-2EB0FFE1ECCA}"/>
          </ac:inkMkLst>
        </pc:inkChg>
        <pc:inkChg chg="mod">
          <ac:chgData name="Gharbi, Hamza" userId="708e043c-0cf2-4135-af6d-ceb011afb492" providerId="ADAL" clId="{2FD12561-AFEB-46F8-ACF3-05F96FF7DDD9}" dt="2025-04-23T20:19:03.857" v="1903"/>
          <ac:inkMkLst>
            <pc:docMk/>
            <pc:sldMk cId="1765731960" sldId="303"/>
            <ac:inkMk id="1032" creationId="{0C63AD97-6918-3002-1CDC-6E870A76AC07}"/>
          </ac:inkMkLst>
        </pc:inkChg>
        <pc:inkChg chg="mod">
          <ac:chgData name="Gharbi, Hamza" userId="708e043c-0cf2-4135-af6d-ceb011afb492" providerId="ADAL" clId="{2FD12561-AFEB-46F8-ACF3-05F96FF7DDD9}" dt="2025-04-23T20:19:03.857" v="1903"/>
          <ac:inkMkLst>
            <pc:docMk/>
            <pc:sldMk cId="1765731960" sldId="303"/>
            <ac:inkMk id="1033" creationId="{F87D7B16-1345-1769-9166-A7E6AA536903}"/>
          </ac:inkMkLst>
        </pc:inkChg>
        <pc:inkChg chg="mod">
          <ac:chgData name="Gharbi, Hamza" userId="708e043c-0cf2-4135-af6d-ceb011afb492" providerId="ADAL" clId="{2FD12561-AFEB-46F8-ACF3-05F96FF7DDD9}" dt="2025-04-23T20:19:11.328" v="1905"/>
          <ac:inkMkLst>
            <pc:docMk/>
            <pc:sldMk cId="1765731960" sldId="303"/>
            <ac:inkMk id="1035" creationId="{0797613F-DFB0-6D59-97E1-56549FDEB42D}"/>
          </ac:inkMkLst>
        </pc:inkChg>
        <pc:inkChg chg="mod">
          <ac:chgData name="Gharbi, Hamza" userId="708e043c-0cf2-4135-af6d-ceb011afb492" providerId="ADAL" clId="{2FD12561-AFEB-46F8-ACF3-05F96FF7DDD9}" dt="2025-04-23T20:19:11.328" v="1905"/>
          <ac:inkMkLst>
            <pc:docMk/>
            <pc:sldMk cId="1765731960" sldId="303"/>
            <ac:inkMk id="1036" creationId="{90004BE0-A84B-B527-62B7-1F1D6E9DF0FE}"/>
          </ac:inkMkLst>
        </pc:inkChg>
        <pc:inkChg chg="mod">
          <ac:chgData name="Gharbi, Hamza" userId="708e043c-0cf2-4135-af6d-ceb011afb492" providerId="ADAL" clId="{2FD12561-AFEB-46F8-ACF3-05F96FF7DDD9}" dt="2025-04-23T20:19:23.302" v="1909"/>
          <ac:inkMkLst>
            <pc:docMk/>
            <pc:sldMk cId="1765731960" sldId="303"/>
            <ac:inkMk id="1038" creationId="{3A756BD9-D60A-6861-DB23-8F9D0F9A2F75}"/>
          </ac:inkMkLst>
        </pc:inkChg>
        <pc:inkChg chg="mod">
          <ac:chgData name="Gharbi, Hamza" userId="708e043c-0cf2-4135-af6d-ceb011afb492" providerId="ADAL" clId="{2FD12561-AFEB-46F8-ACF3-05F96FF7DDD9}" dt="2025-04-23T20:19:23.302" v="1909"/>
          <ac:inkMkLst>
            <pc:docMk/>
            <pc:sldMk cId="1765731960" sldId="303"/>
            <ac:inkMk id="1039" creationId="{695A1C6F-6801-D08A-ECE8-CD6446753DE8}"/>
          </ac:inkMkLst>
        </pc:inkChg>
        <pc:inkChg chg="mod">
          <ac:chgData name="Gharbi, Hamza" userId="708e043c-0cf2-4135-af6d-ceb011afb492" providerId="ADAL" clId="{2FD12561-AFEB-46F8-ACF3-05F96FF7DDD9}" dt="2025-04-23T20:19:40.558" v="1912"/>
          <ac:inkMkLst>
            <pc:docMk/>
            <pc:sldMk cId="1765731960" sldId="303"/>
            <ac:inkMk id="1042" creationId="{363E5FE6-5DA7-97CE-69E6-DDF880DBBC4C}"/>
          </ac:inkMkLst>
        </pc:inkChg>
        <pc:inkChg chg="mod">
          <ac:chgData name="Gharbi, Hamza" userId="708e043c-0cf2-4135-af6d-ceb011afb492" providerId="ADAL" clId="{2FD12561-AFEB-46F8-ACF3-05F96FF7DDD9}" dt="2025-04-23T20:19:40.558" v="1912"/>
          <ac:inkMkLst>
            <pc:docMk/>
            <pc:sldMk cId="1765731960" sldId="303"/>
            <ac:inkMk id="1045" creationId="{FF4F9E2A-4D93-4599-B5BA-817D3DFA78B2}"/>
          </ac:inkMkLst>
        </pc:inkChg>
        <pc:inkChg chg="mod">
          <ac:chgData name="Gharbi, Hamza" userId="708e043c-0cf2-4135-af6d-ceb011afb492" providerId="ADAL" clId="{2FD12561-AFEB-46F8-ACF3-05F96FF7DDD9}" dt="2025-04-23T20:19:40.558" v="1912"/>
          <ac:inkMkLst>
            <pc:docMk/>
            <pc:sldMk cId="1765731960" sldId="303"/>
            <ac:inkMk id="1048" creationId="{BF6AC0BC-30EA-6F1F-3936-7F2D0E02BF65}"/>
          </ac:inkMkLst>
        </pc:inkChg>
        <pc:inkChg chg="mod">
          <ac:chgData name="Gharbi, Hamza" userId="708e043c-0cf2-4135-af6d-ceb011afb492" providerId="ADAL" clId="{2FD12561-AFEB-46F8-ACF3-05F96FF7DDD9}" dt="2025-04-23T20:19:40.558" v="1912"/>
          <ac:inkMkLst>
            <pc:docMk/>
            <pc:sldMk cId="1765731960" sldId="303"/>
            <ac:inkMk id="1053" creationId="{3A948A64-0CB9-07BC-4871-9E90D01DFC1E}"/>
          </ac:inkMkLst>
        </pc:inkChg>
        <pc:inkChg chg="mod">
          <ac:chgData name="Gharbi, Hamza" userId="708e043c-0cf2-4135-af6d-ceb011afb492" providerId="ADAL" clId="{2FD12561-AFEB-46F8-ACF3-05F96FF7DDD9}" dt="2025-04-23T20:19:40.558" v="1912"/>
          <ac:inkMkLst>
            <pc:docMk/>
            <pc:sldMk cId="1765731960" sldId="303"/>
            <ac:inkMk id="1054" creationId="{13F6A280-F29F-D7EE-13ED-0825CE22DA55}"/>
          </ac:inkMkLst>
        </pc:inkChg>
        <pc:cxnChg chg="mod">
          <ac:chgData name="Gharbi, Hamza" userId="708e043c-0cf2-4135-af6d-ceb011afb492" providerId="ADAL" clId="{2FD12561-AFEB-46F8-ACF3-05F96FF7DDD9}" dt="2025-04-23T20:17:14.661" v="1877" actId="20577"/>
          <ac:cxnSpMkLst>
            <pc:docMk/>
            <pc:sldMk cId="1765731960" sldId="303"/>
            <ac:cxnSpMk id="62" creationId="{B627987F-E82F-E01A-34C1-2B938980CD6F}"/>
          </ac:cxnSpMkLst>
        </pc:cxnChg>
      </pc:sldChg>
      <pc:sldChg chg="addSp modSp new mod modTransition">
        <pc:chgData name="Gharbi, Hamza" userId="708e043c-0cf2-4135-af6d-ceb011afb492" providerId="ADAL" clId="{2FD12561-AFEB-46F8-ACF3-05F96FF7DDD9}" dt="2025-04-24T14:04:08.675" v="2448"/>
        <pc:sldMkLst>
          <pc:docMk/>
          <pc:sldMk cId="3528204369" sldId="304"/>
        </pc:sldMkLst>
        <pc:spChg chg="mod">
          <ac:chgData name="Gharbi, Hamza" userId="708e043c-0cf2-4135-af6d-ceb011afb492" providerId="ADAL" clId="{2FD12561-AFEB-46F8-ACF3-05F96FF7DDD9}" dt="2025-04-23T20:15:18.770" v="1859" actId="20577"/>
          <ac:spMkLst>
            <pc:docMk/>
            <pc:sldMk cId="3528204369" sldId="304"/>
            <ac:spMk id="2" creationId="{869A3719-9CB1-4AFD-92A8-291E6E38D67D}"/>
          </ac:spMkLst>
        </pc:spChg>
        <pc:spChg chg="mod">
          <ac:chgData name="Gharbi, Hamza" userId="708e043c-0cf2-4135-af6d-ceb011afb492" providerId="ADAL" clId="{2FD12561-AFEB-46F8-ACF3-05F96FF7DDD9}" dt="2025-04-23T20:43:57.435" v="2342" actId="20577"/>
          <ac:spMkLst>
            <pc:docMk/>
            <pc:sldMk cId="3528204369" sldId="304"/>
            <ac:spMk id="7" creationId="{DF2810C0-78BA-029E-D242-3A39C01F1D60}"/>
          </ac:spMkLst>
        </pc:spChg>
        <pc:spChg chg="mod">
          <ac:chgData name="Gharbi, Hamza" userId="708e043c-0cf2-4135-af6d-ceb011afb492" providerId="ADAL" clId="{2FD12561-AFEB-46F8-ACF3-05F96FF7DDD9}" dt="2025-04-23T20:43:59.016" v="2343" actId="20577"/>
          <ac:spMkLst>
            <pc:docMk/>
            <pc:sldMk cId="3528204369" sldId="304"/>
            <ac:spMk id="8" creationId="{4799F781-D50D-1687-DA7E-794776FB5028}"/>
          </ac:spMkLst>
        </pc:spChg>
        <pc:spChg chg="mod">
          <ac:chgData name="Gharbi, Hamza" userId="708e043c-0cf2-4135-af6d-ceb011afb492" providerId="ADAL" clId="{2FD12561-AFEB-46F8-ACF3-05F96FF7DDD9}" dt="2025-04-23T20:44:00.725" v="2344" actId="20577"/>
          <ac:spMkLst>
            <pc:docMk/>
            <pc:sldMk cId="3528204369" sldId="304"/>
            <ac:spMk id="9" creationId="{D2FD6317-BD70-2121-6C7D-5DCBA0D05329}"/>
          </ac:spMkLst>
        </pc:spChg>
        <pc:spChg chg="mod">
          <ac:chgData name="Gharbi, Hamza" userId="708e043c-0cf2-4135-af6d-ceb011afb492" providerId="ADAL" clId="{2FD12561-AFEB-46F8-ACF3-05F96FF7DDD9}" dt="2025-04-23T20:43:52.533" v="2339" actId="1076"/>
          <ac:spMkLst>
            <pc:docMk/>
            <pc:sldMk cId="3528204369" sldId="304"/>
            <ac:spMk id="10" creationId="{A03F9F02-98C1-CB41-CD4C-A38FFDBCD97A}"/>
          </ac:spMkLst>
        </pc:spChg>
        <pc:spChg chg="add mod">
          <ac:chgData name="Gharbi, Hamza" userId="708e043c-0cf2-4135-af6d-ceb011afb492" providerId="ADAL" clId="{2FD12561-AFEB-46F8-ACF3-05F96FF7DDD9}" dt="2025-04-23T19:29:14.966" v="1221"/>
          <ac:spMkLst>
            <pc:docMk/>
            <pc:sldMk cId="3528204369" sldId="304"/>
            <ac:spMk id="11" creationId="{32E3A63D-377A-1C52-9182-092DC126E566}"/>
          </ac:spMkLst>
        </pc:spChg>
        <pc:picChg chg="add mod">
          <ac:chgData name="Gharbi, Hamza" userId="708e043c-0cf2-4135-af6d-ceb011afb492" providerId="ADAL" clId="{2FD12561-AFEB-46F8-ACF3-05F96FF7DDD9}" dt="2025-04-23T19:29:14.966" v="1221"/>
          <ac:picMkLst>
            <pc:docMk/>
            <pc:sldMk cId="3528204369" sldId="304"/>
            <ac:picMk id="13" creationId="{4B7413A8-7957-E0EF-F34A-B587D845509A}"/>
          </ac:picMkLst>
        </pc:picChg>
        <pc:picChg chg="add mod">
          <ac:chgData name="Gharbi, Hamza" userId="708e043c-0cf2-4135-af6d-ceb011afb492" providerId="ADAL" clId="{2FD12561-AFEB-46F8-ACF3-05F96FF7DDD9}" dt="2025-04-23T20:30:52.202" v="2002" actId="1076"/>
          <ac:picMkLst>
            <pc:docMk/>
            <pc:sldMk cId="3528204369" sldId="304"/>
            <ac:picMk id="16" creationId="{685E34A2-C2D0-7DC4-8F4E-7C11F9FDE973}"/>
          </ac:picMkLst>
        </pc:picChg>
        <pc:picChg chg="add mod">
          <ac:chgData name="Gharbi, Hamza" userId="708e043c-0cf2-4135-af6d-ceb011afb492" providerId="ADAL" clId="{2FD12561-AFEB-46F8-ACF3-05F96FF7DDD9}" dt="2025-04-24T05:41:25.237" v="2430" actId="1076"/>
          <ac:picMkLst>
            <pc:docMk/>
            <pc:sldMk cId="3528204369" sldId="304"/>
            <ac:picMk id="18" creationId="{D9D9687A-7B6D-F5A6-5163-A7084F3FDF69}"/>
          </ac:picMkLst>
        </pc:picChg>
        <pc:picChg chg="add mod">
          <ac:chgData name="Gharbi, Hamza" userId="708e043c-0cf2-4135-af6d-ceb011afb492" providerId="ADAL" clId="{2FD12561-AFEB-46F8-ACF3-05F96FF7DDD9}" dt="2025-04-24T05:59:35.853" v="2435" actId="1076"/>
          <ac:picMkLst>
            <pc:docMk/>
            <pc:sldMk cId="3528204369" sldId="304"/>
            <ac:picMk id="20" creationId="{2B16C280-25D2-6990-874C-1D4387C44657}"/>
          </ac:picMkLst>
        </pc:picChg>
        <pc:cxnChg chg="add mod">
          <ac:chgData name="Gharbi, Hamza" userId="708e043c-0cf2-4135-af6d-ceb011afb492" providerId="ADAL" clId="{2FD12561-AFEB-46F8-ACF3-05F96FF7DDD9}" dt="2025-04-23T19:29:14.966" v="1221"/>
          <ac:cxnSpMkLst>
            <pc:docMk/>
            <pc:sldMk cId="3528204369" sldId="304"/>
            <ac:cxnSpMk id="12" creationId="{F645C220-D69A-0F9C-014E-B25E84F5C6DA}"/>
          </ac:cxnSpMkLst>
        </pc:cxnChg>
      </pc:sldChg>
      <pc:sldChg chg="modTransition">
        <pc:chgData name="Gharbi, Hamza" userId="708e043c-0cf2-4135-af6d-ceb011afb492" providerId="ADAL" clId="{2FD12561-AFEB-46F8-ACF3-05F96FF7DDD9}" dt="2025-04-24T14:03:48.263" v="2443"/>
        <pc:sldMkLst>
          <pc:docMk/>
          <pc:sldMk cId="2865056190" sldId="305"/>
        </pc:sldMkLst>
      </pc:sldChg>
      <pc:sldChg chg="modTransition">
        <pc:chgData name="Gharbi, Hamza" userId="708e043c-0cf2-4135-af6d-ceb011afb492" providerId="ADAL" clId="{2FD12561-AFEB-46F8-ACF3-05F96FF7DDD9}" dt="2025-04-24T14:03:51.553" v="2444"/>
        <pc:sldMkLst>
          <pc:docMk/>
          <pc:sldMk cId="740444953" sldId="306"/>
        </pc:sldMkLst>
      </pc:sldChg>
      <pc:sldMasterChg chg="modTransition modSldLayout">
        <pc:chgData name="Gharbi, Hamza" userId="708e043c-0cf2-4135-af6d-ceb011afb492" providerId="ADAL" clId="{2FD12561-AFEB-46F8-ACF3-05F96FF7DDD9}" dt="2025-04-23T16:42:59.277" v="4"/>
        <pc:sldMasterMkLst>
          <pc:docMk/>
          <pc:sldMasterMk cId="0" sldId="2147483673"/>
        </pc:sldMasterMkLst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48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49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0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1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3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4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5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6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8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59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0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1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2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3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8"/>
          </pc:sldLayoutMkLst>
        </pc:sldLayoutChg>
        <pc:sldLayoutChg chg="modTransition">
          <pc:chgData name="Gharbi, Hamza" userId="708e043c-0cf2-4135-af6d-ceb011afb492" providerId="ADAL" clId="{2FD12561-AFEB-46F8-ACF3-05F96FF7DDD9}" dt="2025-04-23T16:42:59.277" v="4"/>
          <pc:sldLayoutMkLst>
            <pc:docMk/>
            <pc:sldMasterMk cId="0" sldId="2147483673"/>
            <pc:sldLayoutMk cId="0" sldId="2147483669"/>
          </pc:sldLayoutMkLst>
        </pc:sldLayoutChg>
      </pc:sldMasterChg>
      <pc:sldMasterChg chg="modTransition">
        <pc:chgData name="Gharbi, Hamza" userId="708e043c-0cf2-4135-af6d-ceb011afb492" providerId="ADAL" clId="{2FD12561-AFEB-46F8-ACF3-05F96FF7DDD9}" dt="2025-04-23T16:50:44.748" v="5"/>
        <pc:sldMasterMkLst>
          <pc:docMk/>
          <pc:sldMasterMk cId="2412311718" sldId="2147483674"/>
        </pc:sldMasterMkLst>
      </pc:sldMasterChg>
      <pc:sldMasterChg chg="modTransition modSldLayout">
        <pc:chgData name="Gharbi, Hamza" userId="708e043c-0cf2-4135-af6d-ceb011afb492" providerId="ADAL" clId="{2FD12561-AFEB-46F8-ACF3-05F96FF7DDD9}" dt="2025-04-23T18:24:34.158" v="639"/>
        <pc:sldMasterMkLst>
          <pc:docMk/>
          <pc:sldMasterMk cId="3101864799" sldId="2147483686"/>
        </pc:sldMasterMkLst>
        <pc:sldLayoutChg chg="delSp">
          <pc:chgData name="Gharbi, Hamza" userId="708e043c-0cf2-4135-af6d-ceb011afb492" providerId="ADAL" clId="{2FD12561-AFEB-46F8-ACF3-05F96FF7DDD9}" dt="2025-04-23T18:24:34.158" v="639"/>
          <pc:sldLayoutMkLst>
            <pc:docMk/>
            <pc:sldMasterMk cId="3101864799" sldId="2147483686"/>
            <pc:sldLayoutMk cId="276921690" sldId="2147483698"/>
          </pc:sldLayoutMkLst>
          <pc:picChg chg="del">
            <ac:chgData name="Gharbi, Hamza" userId="708e043c-0cf2-4135-af6d-ceb011afb492" providerId="ADAL" clId="{2FD12561-AFEB-46F8-ACF3-05F96FF7DDD9}" dt="2025-04-23T18:24:34.158" v="639"/>
            <ac:picMkLst>
              <pc:docMk/>
              <pc:sldMasterMk cId="3101864799" sldId="2147483686"/>
              <pc:sldLayoutMk cId="276921690" sldId="2147483698"/>
              <ac:picMk id="109" creationId="{00000000-0000-0000-0000-000000000000}"/>
            </ac:picMkLst>
          </pc:picChg>
        </pc:sldLayoutChg>
      </pc:sldMasterChg>
    </pc:docChg>
  </pc:docChgLst>
  <pc:docChgLst>
    <pc:chgData name="Gharbi, Hamza" userId="708e043c-0cf2-4135-af6d-ceb011afb492" providerId="ADAL" clId="{C53F173E-8D97-4207-BA35-DB034807E0CA}"/>
    <pc:docChg chg="undo redo custSel addSld delSld modSld sldOrd modShowInfo">
      <pc:chgData name="Gharbi, Hamza" userId="708e043c-0cf2-4135-af6d-ceb011afb492" providerId="ADAL" clId="{C53F173E-8D97-4207-BA35-DB034807E0CA}" dt="2025-04-24T06:03:01.211" v="880"/>
      <pc:docMkLst>
        <pc:docMk/>
      </pc:docMkLst>
      <pc:sldChg chg="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0" sldId="256"/>
        </pc:sldMkLst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56"/>
            <ac:spMk id="127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56"/>
            <ac:spMk id="129" creationId="{00000000-0000-0000-0000-000000000000}"/>
          </ac:spMkLst>
        </pc:spChg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0" sldId="258"/>
        </pc:sldMkLst>
      </pc:sldChg>
      <pc:sldChg chg="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0" sldId="259"/>
        </pc:sldMkLst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59"/>
            <ac:spMk id="158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4T02:24:25.823" v="671" actId="2"/>
          <ac:spMkLst>
            <pc:docMk/>
            <pc:sldMk cId="0" sldId="259"/>
            <ac:spMk id="159" creationId="{00000000-0000-0000-0000-000000000000}"/>
          </ac:spMkLst>
        </pc:spChg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0" sldId="260"/>
        </pc:sldMkLst>
      </pc:sldChg>
      <pc:sldChg chg="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0" sldId="261"/>
        </pc:sldMkLst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7" creationId="{FA17222B-29DC-0299-1E73-1E572D5CCAC9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8" creationId="{0FD36EC3-EBD3-F64F-CA3B-C546E2F3A28F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9" creationId="{2A0E452B-AA15-B2DF-383F-4BF0D846CCB7}"/>
          </ac:spMkLst>
        </pc:spChg>
        <pc:spChg chg="mod">
          <ac:chgData name="Gharbi, Hamza" userId="708e043c-0cf2-4135-af6d-ceb011afb492" providerId="ADAL" clId="{C53F173E-8D97-4207-BA35-DB034807E0CA}" dt="2025-04-24T02:24:04.662" v="663" actId="20577"/>
          <ac:spMkLst>
            <pc:docMk/>
            <pc:sldMk cId="0" sldId="261"/>
            <ac:spMk id="10" creationId="{A17C4A24-F17E-4A34-F549-3951120F4D2C}"/>
          </ac:spMkLst>
        </pc:spChg>
        <pc:spChg chg="mod">
          <ac:chgData name="Gharbi, Hamza" userId="708e043c-0cf2-4135-af6d-ceb011afb492" providerId="ADAL" clId="{C53F173E-8D97-4207-BA35-DB034807E0CA}" dt="2025-04-24T02:24:12.333" v="666" actId="2"/>
          <ac:spMkLst>
            <pc:docMk/>
            <pc:sldMk cId="0" sldId="261"/>
            <ac:spMk id="12" creationId="{5D37FA3A-6B8F-2AF1-E93E-26AE22F22EC6}"/>
          </ac:spMkLst>
        </pc:spChg>
        <pc:spChg chg="mod">
          <ac:chgData name="Gharbi, Hamza" userId="708e043c-0cf2-4135-af6d-ceb011afb492" providerId="ADAL" clId="{C53F173E-8D97-4207-BA35-DB034807E0CA}" dt="2025-04-24T02:24:42.043" v="672" actId="20577"/>
          <ac:spMkLst>
            <pc:docMk/>
            <pc:sldMk cId="0" sldId="261"/>
            <ac:spMk id="13" creationId="{E41844A0-D89A-52DF-C995-D33DE3689C44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14" creationId="{4C26A803-405A-967F-D31F-BAD9DA31248B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15" creationId="{ECAF14C7-135F-174C-B861-4F0B0F713D09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16" creationId="{130909A8-2306-A41A-726C-12D8F5B7A6F9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1"/>
            <ac:spMk id="172" creationId="{00000000-0000-0000-0000-000000000000}"/>
          </ac:spMkLst>
        </pc:spChg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0" sldId="262"/>
        </pc:sldMkLst>
      </pc:sldChg>
      <pc:sldChg chg="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0" sldId="263"/>
        </pc:sldMkLst>
        <pc:spChg chg="mod">
          <ac:chgData name="Gharbi, Hamza" userId="708e043c-0cf2-4135-af6d-ceb011afb492" providerId="ADAL" clId="{C53F173E-8D97-4207-BA35-DB034807E0CA}" dt="2025-04-24T02:25:47.637" v="695" actId="14100"/>
          <ac:spMkLst>
            <pc:docMk/>
            <pc:sldMk cId="0" sldId="263"/>
            <ac:spMk id="4" creationId="{50E6F4A6-21B9-D47C-D3EB-9A3DC3B5DE7F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87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88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89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4T02:26:41.044" v="701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91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92" creationId="{00000000-0000-0000-0000-000000000000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63"/>
            <ac:spMk id="193" creationId="{00000000-0000-0000-0000-000000000000}"/>
          </ac:spMkLst>
        </pc:spChg>
      </pc:sldChg>
      <pc:sldChg chg="modSp del mod">
        <pc:chgData name="Gharbi, Hamza" userId="708e043c-0cf2-4135-af6d-ceb011afb492" providerId="ADAL" clId="{C53F173E-8D97-4207-BA35-DB034807E0CA}" dt="2025-04-21T16:44:26.520" v="209" actId="47"/>
        <pc:sldMkLst>
          <pc:docMk/>
          <pc:sldMk cId="0" sldId="264"/>
        </pc:sldMkLst>
      </pc:sldChg>
      <pc:sldChg chg="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0" sldId="271"/>
        </pc:sldMkLst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0" sldId="271"/>
            <ac:spMk id="319" creationId="{00000000-0000-0000-0000-000000000000}"/>
          </ac:spMkLst>
        </pc:spChg>
      </pc:sldChg>
      <pc:sldChg chg="addSp 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1844916749" sldId="272"/>
        </pc:sldMkLst>
        <pc:spChg chg="mod">
          <ac:chgData name="Gharbi, Hamza" userId="708e043c-0cf2-4135-af6d-ceb011afb492" providerId="ADAL" clId="{C53F173E-8D97-4207-BA35-DB034807E0CA}" dt="2025-04-23T23:46:50.420" v="514" actId="20577"/>
          <ac:spMkLst>
            <pc:docMk/>
            <pc:sldMk cId="1844916749" sldId="272"/>
            <ac:spMk id="59" creationId="{7D8E69B0-16A1-62B2-1091-DCBC0E8CBB9F}"/>
          </ac:spMkLst>
        </pc:spChg>
        <pc:spChg chg="mod">
          <ac:chgData name="Gharbi, Hamza" userId="708e043c-0cf2-4135-af6d-ceb011afb492" providerId="ADAL" clId="{C53F173E-8D97-4207-BA35-DB034807E0CA}" dt="2025-04-23T23:46:50.420" v="514" actId="20577"/>
          <ac:spMkLst>
            <pc:docMk/>
            <pc:sldMk cId="1844916749" sldId="272"/>
            <ac:spMk id="60" creationId="{87EC2705-AED1-B765-36BF-53F6A8A3CFE4}"/>
          </ac:spMkLst>
        </pc:spChg>
        <pc:spChg chg="mod">
          <ac:chgData name="Gharbi, Hamza" userId="708e043c-0cf2-4135-af6d-ceb011afb492" providerId="ADAL" clId="{C53F173E-8D97-4207-BA35-DB034807E0CA}" dt="2025-04-23T23:46:50.420" v="514" actId="20577"/>
          <ac:spMkLst>
            <pc:docMk/>
            <pc:sldMk cId="1844916749" sldId="272"/>
            <ac:spMk id="62" creationId="{050D4FD6-56F3-DBDF-648C-12156113631D}"/>
          </ac:spMkLst>
        </pc:spChg>
        <pc:spChg chg="mod">
          <ac:chgData name="Gharbi, Hamza" userId="708e043c-0cf2-4135-af6d-ceb011afb492" providerId="ADAL" clId="{C53F173E-8D97-4207-BA35-DB034807E0CA}" dt="2025-04-23T23:47:02.801" v="530" actId="1076"/>
          <ac:spMkLst>
            <pc:docMk/>
            <pc:sldMk cId="1844916749" sldId="272"/>
            <ac:spMk id="63" creationId="{A5C242CC-D178-D615-7834-D123B7633240}"/>
          </ac:spMkLst>
        </pc:spChg>
        <pc:spChg chg="mod">
          <ac:chgData name="Gharbi, Hamza" userId="708e043c-0cf2-4135-af6d-ceb011afb492" providerId="ADAL" clId="{C53F173E-8D97-4207-BA35-DB034807E0CA}" dt="2025-04-23T23:47:12.461" v="536" actId="20577"/>
          <ac:spMkLst>
            <pc:docMk/>
            <pc:sldMk cId="1844916749" sldId="272"/>
            <ac:spMk id="64" creationId="{1925EA59-A4DA-4221-65E5-8DFF296AEEF5}"/>
          </ac:spMkLst>
        </pc:spChg>
        <pc:grpChg chg="add mod">
          <ac:chgData name="Gharbi, Hamza" userId="708e043c-0cf2-4135-af6d-ceb011afb492" providerId="ADAL" clId="{C53F173E-8D97-4207-BA35-DB034807E0CA}" dt="2025-04-23T23:49:06.781" v="566" actId="1076"/>
          <ac:grpSpMkLst>
            <pc:docMk/>
            <pc:sldMk cId="1844916749" sldId="272"/>
            <ac:grpSpMk id="57" creationId="{0352C51D-FBD3-A5FB-67CB-4B3E416C8EC3}"/>
          </ac:grpSpMkLst>
        </pc:grpChg>
        <pc:grpChg chg="mod">
          <ac:chgData name="Gharbi, Hamza" userId="708e043c-0cf2-4135-af6d-ceb011afb492" providerId="ADAL" clId="{C53F173E-8D97-4207-BA35-DB034807E0CA}" dt="2025-04-23T23:49:03.223" v="565" actId="1076"/>
          <ac:grpSpMkLst>
            <pc:docMk/>
            <pc:sldMk cId="1844916749" sldId="272"/>
            <ac:grpSpMk id="58" creationId="{8140F92C-B294-D2E8-059B-D3037DC393AA}"/>
          </ac:grpSpMkLst>
        </pc:grpChg>
        <pc:picChg chg="mod">
          <ac:chgData name="Gharbi, Hamza" userId="708e043c-0cf2-4135-af6d-ceb011afb492" providerId="ADAL" clId="{C53F173E-8D97-4207-BA35-DB034807E0CA}" dt="2025-04-23T23:48:54.328" v="560" actId="1076"/>
          <ac:picMkLst>
            <pc:docMk/>
            <pc:sldMk cId="1844916749" sldId="272"/>
            <ac:picMk id="22" creationId="{1838B494-A777-4985-A89C-928BC9F7BA3D}"/>
          </ac:picMkLst>
        </pc:picChg>
        <pc:cxnChg chg="mod">
          <ac:chgData name="Gharbi, Hamza" userId="708e043c-0cf2-4135-af6d-ceb011afb492" providerId="ADAL" clId="{C53F173E-8D97-4207-BA35-DB034807E0CA}" dt="2025-04-23T23:46:50.420" v="514" actId="20577"/>
          <ac:cxnSpMkLst>
            <pc:docMk/>
            <pc:sldMk cId="1844916749" sldId="272"/>
            <ac:cxnSpMk id="61" creationId="{06D479F0-8A70-A112-414B-6B054C69B539}"/>
          </ac:cxnSpMkLst>
        </pc:cxnChg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838555460" sldId="291"/>
        </pc:sldMkLst>
      </pc:sldChg>
      <pc:sldChg chg="delSp 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1031429214" sldId="292"/>
        </pc:sldMkLst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1031429214" sldId="292"/>
            <ac:spMk id="2" creationId="{AA9CA535-478C-A1BD-698F-793481E65A4F}"/>
          </ac:spMkLst>
        </pc:spChg>
        <pc:spChg chg="mod">
          <ac:chgData name="Gharbi, Hamza" userId="708e043c-0cf2-4135-af6d-ceb011afb492" providerId="ADAL" clId="{C53F173E-8D97-4207-BA35-DB034807E0CA}" dt="2025-04-21T18:51:15.425" v="256" actId="790"/>
          <ac:spMkLst>
            <pc:docMk/>
            <pc:sldMk cId="1031429214" sldId="292"/>
            <ac:spMk id="164" creationId="{D7A1DF81-035E-26F3-A2EB-AC15F1169D6E}"/>
          </ac:spMkLst>
        </pc:spChg>
        <pc:spChg chg="del mod">
          <ac:chgData name="Gharbi, Hamza" userId="708e043c-0cf2-4135-af6d-ceb011afb492" providerId="ADAL" clId="{C53F173E-8D97-4207-BA35-DB034807E0CA}" dt="2025-04-24T01:29:00.612" v="617" actId="478"/>
          <ac:spMkLst>
            <pc:docMk/>
            <pc:sldMk cId="1031429214" sldId="292"/>
            <ac:spMk id="165" creationId="{B201E19D-4036-AC52-A6FB-CAACC764FAE7}"/>
          </ac:spMkLst>
        </pc:spChg>
        <pc:picChg chg="mod">
          <ac:chgData name="Gharbi, Hamza" userId="708e043c-0cf2-4135-af6d-ceb011afb492" providerId="ADAL" clId="{C53F173E-8D97-4207-BA35-DB034807E0CA}" dt="2025-04-24T01:29:05.065" v="619" actId="1076"/>
          <ac:picMkLst>
            <pc:docMk/>
            <pc:sldMk cId="1031429214" sldId="292"/>
            <ac:picMk id="6146" creationId="{D7EB5D41-2611-3F83-B590-952E970574B9}"/>
          </ac:picMkLst>
        </pc:picChg>
      </pc:sldChg>
      <pc:sldChg chg="modSp mod modClrScheme chgLayout">
        <pc:chgData name="Gharbi, Hamza" userId="708e043c-0cf2-4135-af6d-ceb011afb492" providerId="ADAL" clId="{C53F173E-8D97-4207-BA35-DB034807E0CA}" dt="2025-04-21T18:51:15.425" v="256" actId="790"/>
        <pc:sldMkLst>
          <pc:docMk/>
          <pc:sldMk cId="3464955287" sldId="293"/>
        </pc:sldMkLst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423213678" sldId="296"/>
        </pc:sldMkLst>
      </pc:sldChg>
      <pc:sldChg chg="modSp mod">
        <pc:chgData name="Gharbi, Hamza" userId="708e043c-0cf2-4135-af6d-ceb011afb492" providerId="ADAL" clId="{C53F173E-8D97-4207-BA35-DB034807E0CA}" dt="2025-04-21T18:51:15.425" v="256" actId="790"/>
        <pc:sldMkLst>
          <pc:docMk/>
          <pc:sldMk cId="2358185384" sldId="298"/>
        </pc:sldMkLst>
      </pc:sldChg>
      <pc:sldChg chg="addSp modSp mod modTransition modAnim">
        <pc:chgData name="Gharbi, Hamza" userId="708e043c-0cf2-4135-af6d-ceb011afb492" providerId="ADAL" clId="{C53F173E-8D97-4207-BA35-DB034807E0CA}" dt="2025-04-24T05:50:35.533" v="786"/>
        <pc:sldMkLst>
          <pc:docMk/>
          <pc:sldMk cId="1770274658" sldId="299"/>
        </pc:sldMkLst>
        <pc:spChg chg="mod">
          <ac:chgData name="Gharbi, Hamza" userId="708e043c-0cf2-4135-af6d-ceb011afb492" providerId="ADAL" clId="{C53F173E-8D97-4207-BA35-DB034807E0CA}" dt="2025-04-24T02:22:47.207" v="656" actId="20577"/>
          <ac:spMkLst>
            <pc:docMk/>
            <pc:sldMk cId="1770274658" sldId="299"/>
            <ac:spMk id="19" creationId="{344CFC44-27E7-6A96-944C-B7B2327EA544}"/>
          </ac:spMkLst>
        </pc:spChg>
        <pc:spChg chg="mod">
          <ac:chgData name="Gharbi, Hamza" userId="708e043c-0cf2-4135-af6d-ceb011afb492" providerId="ADAL" clId="{C53F173E-8D97-4207-BA35-DB034807E0CA}" dt="2025-04-24T02:22:59.927" v="657" actId="20577"/>
          <ac:spMkLst>
            <pc:docMk/>
            <pc:sldMk cId="1770274658" sldId="299"/>
            <ac:spMk id="42" creationId="{B22505BE-818C-5689-13FA-ABA6CC9A52CC}"/>
          </ac:spMkLst>
        </pc:spChg>
        <pc:grpChg chg="add mod">
          <ac:chgData name="Gharbi, Hamza" userId="708e043c-0cf2-4135-af6d-ceb011afb492" providerId="ADAL" clId="{C53F173E-8D97-4207-BA35-DB034807E0CA}" dt="2025-04-22T03:18:35.041" v="266" actId="1076"/>
          <ac:grpSpMkLst>
            <pc:docMk/>
            <pc:sldMk cId="1770274658" sldId="299"/>
            <ac:grpSpMk id="2" creationId="{000CE1A9-2F91-3128-9FA3-04C562EF46CE}"/>
          </ac:grpSpMkLst>
        </pc:grpChg>
        <pc:grpChg chg="add mod">
          <ac:chgData name="Gharbi, Hamza" userId="708e043c-0cf2-4135-af6d-ceb011afb492" providerId="ADAL" clId="{C53F173E-8D97-4207-BA35-DB034807E0CA}" dt="2025-04-22T03:18:30.688" v="264" actId="164"/>
          <ac:grpSpMkLst>
            <pc:docMk/>
            <pc:sldMk cId="1770274658" sldId="299"/>
            <ac:grpSpMk id="3" creationId="{A675740B-258F-F553-D835-C6552C182D9B}"/>
          </ac:grpSpMkLst>
        </pc:grpChg>
        <pc:picChg chg="mod">
          <ac:chgData name="Gharbi, Hamza" userId="708e043c-0cf2-4135-af6d-ceb011afb492" providerId="ADAL" clId="{C53F173E-8D97-4207-BA35-DB034807E0CA}" dt="2025-04-22T03:18:32.929" v="265" actId="1076"/>
          <ac:picMkLst>
            <pc:docMk/>
            <pc:sldMk cId="1770274658" sldId="299"/>
            <ac:picMk id="4" creationId="{77BDB495-2909-4525-06C3-6AFF83BCC78C}"/>
          </ac:picMkLst>
        </pc:pic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13" creationId="{C243A4B8-33DD-CB64-C9EE-95025446FE8B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14" creationId="{2C7FB1C3-B6B2-D5A6-61E0-C19C3826B2B2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15" creationId="{3C4E36FA-A939-4D56-97A2-AD3DE2485F10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17" creationId="{C5C45428-0F31-B4A5-D0AB-264B5CAD1C82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24" creationId="{C8116410-8FD6-4A60-BD98-D12B2AC4A74E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25" creationId="{F38BF935-9751-5E5A-200E-914000D545CB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26" creationId="{6B49B792-FED6-6F64-00D3-7FCC05120370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27" creationId="{53ECC572-C88B-EF0E-3884-0BFA53E3B00F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28" creationId="{ADC040B0-E4E7-A01F-2390-746D225007C2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30" creationId="{8BD2AB5A-7239-58AD-12F8-BDDA0EF7BD01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31" creationId="{F2228E17-AF5F-FF25-335E-50211DD2CD66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34" creationId="{F3D87D5B-474C-1DF1-3A1C-DC877687023B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35" creationId="{FD8C2D40-EFBF-9A41-C1B3-BB648E125CD9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37" creationId="{A72E8896-646E-EEC8-E446-1EC455F20037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38" creationId="{13770965-BDBF-887A-7E78-C980678A0FF0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39" creationId="{6D502637-FAE4-D2CC-E00B-B94A190EB676}"/>
          </ac:inkMkLst>
        </pc:inkChg>
        <pc:inkChg chg="mod">
          <ac:chgData name="Gharbi, Hamza" userId="708e043c-0cf2-4135-af6d-ceb011afb492" providerId="ADAL" clId="{C53F173E-8D97-4207-BA35-DB034807E0CA}" dt="2025-04-22T03:18:30.688" v="264" actId="164"/>
          <ac:inkMkLst>
            <pc:docMk/>
            <pc:sldMk cId="1770274658" sldId="299"/>
            <ac:inkMk id="41" creationId="{51240E0C-616D-1669-356E-A17B2D828DD8}"/>
          </ac:inkMkLst>
        </pc:inkChg>
        <pc:inkChg chg="mod">
          <ac:chgData name="Gharbi, Hamza" userId="708e043c-0cf2-4135-af6d-ceb011afb492" providerId="ADAL" clId="{C53F173E-8D97-4207-BA35-DB034807E0CA}" dt="2025-04-22T03:18:14.745" v="260" actId="1076"/>
          <ac:inkMkLst>
            <pc:docMk/>
            <pc:sldMk cId="1770274658" sldId="299"/>
            <ac:inkMk id="44" creationId="{FA50907E-C4D8-5862-4B44-D2C894FC81AF}"/>
          </ac:inkMkLst>
        </pc:inkChg>
        <pc:inkChg chg="mod">
          <ac:chgData name="Gharbi, Hamza" userId="708e043c-0cf2-4135-af6d-ceb011afb492" providerId="ADAL" clId="{C53F173E-8D97-4207-BA35-DB034807E0CA}" dt="2025-04-22T03:18:19.261" v="261" actId="164"/>
          <ac:inkMkLst>
            <pc:docMk/>
            <pc:sldMk cId="1770274658" sldId="299"/>
            <ac:inkMk id="45" creationId="{5FF23CE6-8F17-FECE-5E85-591B61ADC923}"/>
          </ac:inkMkLst>
        </pc:inkChg>
      </pc:sldChg>
      <pc:sldChg chg="modSp mod modTransition">
        <pc:chgData name="Gharbi, Hamza" userId="708e043c-0cf2-4135-af6d-ceb011afb492" providerId="ADAL" clId="{C53F173E-8D97-4207-BA35-DB034807E0CA}" dt="2025-04-24T05:51:50.625" v="797" actId="113"/>
        <pc:sldMkLst>
          <pc:docMk/>
          <pc:sldMk cId="3958860334" sldId="300"/>
        </pc:sldMkLst>
        <pc:spChg chg="mod">
          <ac:chgData name="Gharbi, Hamza" userId="708e043c-0cf2-4135-af6d-ceb011afb492" providerId="ADAL" clId="{C53F173E-8D97-4207-BA35-DB034807E0CA}" dt="2025-04-24T05:00:57.947" v="776" actId="14100"/>
          <ac:spMkLst>
            <pc:docMk/>
            <pc:sldMk cId="3958860334" sldId="300"/>
            <ac:spMk id="2" creationId="{275E63E7-BF1D-E468-5A62-FC54DE4EDA6F}"/>
          </ac:spMkLst>
        </pc:spChg>
        <pc:spChg chg="mod">
          <ac:chgData name="Gharbi, Hamza" userId="708e043c-0cf2-4135-af6d-ceb011afb492" providerId="ADAL" clId="{C53F173E-8D97-4207-BA35-DB034807E0CA}" dt="2025-04-24T05:51:47.588" v="796" actId="113"/>
          <ac:spMkLst>
            <pc:docMk/>
            <pc:sldMk cId="3958860334" sldId="300"/>
            <ac:spMk id="5" creationId="{3B20D366-0685-DE67-8037-1E88785249BF}"/>
          </ac:spMkLst>
        </pc:spChg>
        <pc:spChg chg="mod">
          <ac:chgData name="Gharbi, Hamza" userId="708e043c-0cf2-4135-af6d-ceb011afb492" providerId="ADAL" clId="{C53F173E-8D97-4207-BA35-DB034807E0CA}" dt="2025-04-24T05:51:50.625" v="797" actId="113"/>
          <ac:spMkLst>
            <pc:docMk/>
            <pc:sldMk cId="3958860334" sldId="300"/>
            <ac:spMk id="6" creationId="{D16A51F4-B145-8E7C-2E19-38F92F9B13DD}"/>
          </ac:spMkLst>
        </pc:spChg>
        <pc:spChg chg="mod">
          <ac:chgData name="Gharbi, Hamza" userId="708e043c-0cf2-4135-af6d-ceb011afb492" providerId="ADAL" clId="{C53F173E-8D97-4207-BA35-DB034807E0CA}" dt="2025-04-24T05:51:40.402" v="794" actId="1076"/>
          <ac:spMkLst>
            <pc:docMk/>
            <pc:sldMk cId="3958860334" sldId="300"/>
            <ac:spMk id="12" creationId="{BBBC4C06-839D-6835-D561-EC81899A367A}"/>
          </ac:spMkLst>
        </pc:spChg>
        <pc:spChg chg="mod">
          <ac:chgData name="Gharbi, Hamza" userId="708e043c-0cf2-4135-af6d-ceb011afb492" providerId="ADAL" clId="{C53F173E-8D97-4207-BA35-DB034807E0CA}" dt="2025-04-24T05:51:44.665" v="795" actId="113"/>
          <ac:spMkLst>
            <pc:docMk/>
            <pc:sldMk cId="3958860334" sldId="300"/>
            <ac:spMk id="13" creationId="{3DB48EFE-06B3-D468-9140-B614D3082962}"/>
          </ac:spMkLst>
        </pc:spChg>
      </pc:sldChg>
      <pc:sldChg chg="addSp delSp modSp mod modTransition">
        <pc:chgData name="Gharbi, Hamza" userId="708e043c-0cf2-4135-af6d-ceb011afb492" providerId="ADAL" clId="{C53F173E-8D97-4207-BA35-DB034807E0CA}" dt="2025-04-24T05:50:35.533" v="786"/>
        <pc:sldMkLst>
          <pc:docMk/>
          <pc:sldMk cId="1765731960" sldId="303"/>
        </pc:sldMkLst>
        <pc:spChg chg="mod">
          <ac:chgData name="Gharbi, Hamza" userId="708e043c-0cf2-4135-af6d-ceb011afb492" providerId="ADAL" clId="{C53F173E-8D97-4207-BA35-DB034807E0CA}" dt="2025-04-23T23:44:26.287" v="499" actId="20577"/>
          <ac:spMkLst>
            <pc:docMk/>
            <pc:sldMk cId="1765731960" sldId="303"/>
            <ac:spMk id="24" creationId="{70018C2E-5E80-8441-6B58-E483B7024F8C}"/>
          </ac:spMkLst>
        </pc:spChg>
        <pc:spChg chg="mod">
          <ac:chgData name="Gharbi, Hamza" userId="708e043c-0cf2-4135-af6d-ceb011afb492" providerId="ADAL" clId="{C53F173E-8D97-4207-BA35-DB034807E0CA}" dt="2025-04-23T23:45:09.793" v="502"/>
          <ac:spMkLst>
            <pc:docMk/>
            <pc:sldMk cId="1765731960" sldId="303"/>
            <ac:spMk id="32" creationId="{8F031E34-F70F-551C-7EEB-D46ACDA937AA}"/>
          </ac:spMkLst>
        </pc:spChg>
        <pc:spChg chg="mod">
          <ac:chgData name="Gharbi, Hamza" userId="708e043c-0cf2-4135-af6d-ceb011afb492" providerId="ADAL" clId="{C53F173E-8D97-4207-BA35-DB034807E0CA}" dt="2025-04-23T23:45:09.793" v="502"/>
          <ac:spMkLst>
            <pc:docMk/>
            <pc:sldMk cId="1765731960" sldId="303"/>
            <ac:spMk id="33" creationId="{591007BC-C906-0DEC-F73D-D21617B4B2CD}"/>
          </ac:spMkLst>
        </pc:spChg>
        <pc:spChg chg="mod">
          <ac:chgData name="Gharbi, Hamza" userId="708e043c-0cf2-4135-af6d-ceb011afb492" providerId="ADAL" clId="{C53F173E-8D97-4207-BA35-DB034807E0CA}" dt="2025-04-23T23:45:09.793" v="502"/>
          <ac:spMkLst>
            <pc:docMk/>
            <pc:sldMk cId="1765731960" sldId="303"/>
            <ac:spMk id="35" creationId="{0E5C063C-5A18-E4AB-4DB7-3A1144122DA2}"/>
          </ac:spMkLst>
        </pc:spChg>
        <pc:spChg chg="mod">
          <ac:chgData name="Gharbi, Hamza" userId="708e043c-0cf2-4135-af6d-ceb011afb492" providerId="ADAL" clId="{C53F173E-8D97-4207-BA35-DB034807E0CA}" dt="2025-04-23T23:49:33.870" v="570" actId="14100"/>
          <ac:spMkLst>
            <pc:docMk/>
            <pc:sldMk cId="1765731960" sldId="303"/>
            <ac:spMk id="36" creationId="{C7932271-D7D5-24D3-3695-79E5F7DD449B}"/>
          </ac:spMkLst>
        </pc:spChg>
        <pc:spChg chg="mod">
          <ac:chgData name="Gharbi, Hamza" userId="708e043c-0cf2-4135-af6d-ceb011afb492" providerId="ADAL" clId="{C53F173E-8D97-4207-BA35-DB034807E0CA}" dt="2025-04-23T23:47:18.906" v="540" actId="20577"/>
          <ac:spMkLst>
            <pc:docMk/>
            <pc:sldMk cId="1765731960" sldId="303"/>
            <ac:spMk id="37" creationId="{551C24CE-3DF7-E9D7-3BA7-B4500BD51D4F}"/>
          </ac:spMkLst>
        </pc:spChg>
        <pc:grpChg chg="add mod">
          <ac:chgData name="Gharbi, Hamza" userId="708e043c-0cf2-4135-af6d-ceb011afb492" providerId="ADAL" clId="{C53F173E-8D97-4207-BA35-DB034807E0CA}" dt="2025-04-23T23:49:36.452" v="571" actId="1076"/>
          <ac:grpSpMkLst>
            <pc:docMk/>
            <pc:sldMk cId="1765731960" sldId="303"/>
            <ac:grpSpMk id="31" creationId="{202EB3E9-C73E-39B4-69A9-992C19277B33}"/>
          </ac:grpSpMkLst>
        </pc:grpChg>
        <pc:inkChg chg="add">
          <ac:chgData name="Gharbi, Hamza" userId="708e043c-0cf2-4135-af6d-ceb011afb492" providerId="ADAL" clId="{C53F173E-8D97-4207-BA35-DB034807E0CA}" dt="2025-04-23T23:26:37.134" v="311" actId="9405"/>
          <ac:inkMkLst>
            <pc:docMk/>
            <pc:sldMk cId="1765731960" sldId="303"/>
            <ac:inkMk id="21" creationId="{E83B6DD4-B329-DC5F-FC0E-3D65E05295EB}"/>
          </ac:inkMkLst>
        </pc:inkChg>
        <pc:inkChg chg="add">
          <ac:chgData name="Gharbi, Hamza" userId="708e043c-0cf2-4135-af6d-ceb011afb492" providerId="ADAL" clId="{C53F173E-8D97-4207-BA35-DB034807E0CA}" dt="2025-04-24T03:04:21.321" v="743" actId="9405"/>
          <ac:inkMkLst>
            <pc:docMk/>
            <pc:sldMk cId="1765731960" sldId="303"/>
            <ac:inkMk id="25" creationId="{5EA11BF0-2B95-6243-3282-07CD4B91F4D2}"/>
          </ac:inkMkLst>
        </pc:inkChg>
        <pc:inkChg chg="add del">
          <ac:chgData name="Gharbi, Hamza" userId="708e043c-0cf2-4135-af6d-ceb011afb492" providerId="ADAL" clId="{C53F173E-8D97-4207-BA35-DB034807E0CA}" dt="2025-04-23T23:26:38.905" v="313"/>
          <ac:inkMkLst>
            <pc:docMk/>
            <pc:sldMk cId="1765731960" sldId="303"/>
            <ac:inkMk id="25" creationId="{65554A73-F542-4015-8785-2BF503728C1B}"/>
          </ac:inkMkLst>
        </pc:inkChg>
        <pc:inkChg chg="add">
          <ac:chgData name="Gharbi, Hamza" userId="708e043c-0cf2-4135-af6d-ceb011afb492" providerId="ADAL" clId="{C53F173E-8D97-4207-BA35-DB034807E0CA}" dt="2025-04-23T23:26:38.905" v="313"/>
          <ac:inkMkLst>
            <pc:docMk/>
            <pc:sldMk cId="1765731960" sldId="303"/>
            <ac:inkMk id="29" creationId="{CBE897C2-2A3C-C900-8C3A-8AC68ED03F45}"/>
          </ac:inkMkLst>
        </pc:inkChg>
        <pc:inkChg chg="add">
          <ac:chgData name="Gharbi, Hamza" userId="708e043c-0cf2-4135-af6d-ceb011afb492" providerId="ADAL" clId="{C53F173E-8D97-4207-BA35-DB034807E0CA}" dt="2025-04-23T23:26:40.876" v="314" actId="9405"/>
          <ac:inkMkLst>
            <pc:docMk/>
            <pc:sldMk cId="1765731960" sldId="303"/>
            <ac:inkMk id="30" creationId="{07C3973A-3E8F-1328-35D6-9F5920D484DB}"/>
          </ac:inkMkLst>
        </pc:inkChg>
        <pc:inkChg chg="add">
          <ac:chgData name="Gharbi, Hamza" userId="708e043c-0cf2-4135-af6d-ceb011afb492" providerId="ADAL" clId="{C53F173E-8D97-4207-BA35-DB034807E0CA}" dt="2025-04-24T03:04:21.725" v="744" actId="9405"/>
          <ac:inkMkLst>
            <pc:docMk/>
            <pc:sldMk cId="1765731960" sldId="303"/>
            <ac:inkMk id="38" creationId="{ADE8F456-5045-BD4F-C843-B25558B4C94F}"/>
          </ac:inkMkLst>
        </pc:inkChg>
        <pc:inkChg chg="add">
          <ac:chgData name="Gharbi, Hamza" userId="708e043c-0cf2-4135-af6d-ceb011afb492" providerId="ADAL" clId="{C53F173E-8D97-4207-BA35-DB034807E0CA}" dt="2025-04-24T03:04:22.190" v="745" actId="9405"/>
          <ac:inkMkLst>
            <pc:docMk/>
            <pc:sldMk cId="1765731960" sldId="303"/>
            <ac:inkMk id="40" creationId="{A99486C6-1D4B-983F-8CB0-286C39E396F6}"/>
          </ac:inkMkLst>
        </pc:inkChg>
        <pc:inkChg chg="add">
          <ac:chgData name="Gharbi, Hamza" userId="708e043c-0cf2-4135-af6d-ceb011afb492" providerId="ADAL" clId="{C53F173E-8D97-4207-BA35-DB034807E0CA}" dt="2025-04-24T03:04:23.525" v="746" actId="9405"/>
          <ac:inkMkLst>
            <pc:docMk/>
            <pc:sldMk cId="1765731960" sldId="303"/>
            <ac:inkMk id="41" creationId="{A8138C59-201C-94F1-330B-8B6E8FDA6F62}"/>
          </ac:inkMkLst>
        </pc:inkChg>
        <pc:inkChg chg="add">
          <ac:chgData name="Gharbi, Hamza" userId="708e043c-0cf2-4135-af6d-ceb011afb492" providerId="ADAL" clId="{C53F173E-8D97-4207-BA35-DB034807E0CA}" dt="2025-04-24T03:04:23.916" v="747" actId="9405"/>
          <ac:inkMkLst>
            <pc:docMk/>
            <pc:sldMk cId="1765731960" sldId="303"/>
            <ac:inkMk id="42" creationId="{A8DCF998-92E8-CA5A-FD39-841060615284}"/>
          </ac:inkMkLst>
        </pc:inkChg>
        <pc:inkChg chg="add">
          <ac:chgData name="Gharbi, Hamza" userId="708e043c-0cf2-4135-af6d-ceb011afb492" providerId="ADAL" clId="{C53F173E-8D97-4207-BA35-DB034807E0CA}" dt="2025-04-24T03:04:24.321" v="748" actId="9405"/>
          <ac:inkMkLst>
            <pc:docMk/>
            <pc:sldMk cId="1765731960" sldId="303"/>
            <ac:inkMk id="43" creationId="{A8EBB0A6-4B45-5FC0-C605-0F97AFFB2A06}"/>
          </ac:inkMkLst>
        </pc:inkChg>
        <pc:inkChg chg="add">
          <ac:chgData name="Gharbi, Hamza" userId="708e043c-0cf2-4135-af6d-ceb011afb492" providerId="ADAL" clId="{C53F173E-8D97-4207-BA35-DB034807E0CA}" dt="2025-04-24T03:04:25.581" v="749" actId="9405"/>
          <ac:inkMkLst>
            <pc:docMk/>
            <pc:sldMk cId="1765731960" sldId="303"/>
            <ac:inkMk id="44" creationId="{AFFD4F57-2D86-6C56-D0F4-6DF8F1813621}"/>
          </ac:inkMkLst>
        </pc:inkChg>
        <pc:inkChg chg="add">
          <ac:chgData name="Gharbi, Hamza" userId="708e043c-0cf2-4135-af6d-ceb011afb492" providerId="ADAL" clId="{C53F173E-8D97-4207-BA35-DB034807E0CA}" dt="2025-04-24T03:04:25.939" v="750" actId="9405"/>
          <ac:inkMkLst>
            <pc:docMk/>
            <pc:sldMk cId="1765731960" sldId="303"/>
            <ac:inkMk id="45" creationId="{B521C68A-EE83-B6FD-FFE9-EEF0D8A5D084}"/>
          </ac:inkMkLst>
        </pc:inkChg>
        <pc:inkChg chg="add">
          <ac:chgData name="Gharbi, Hamza" userId="708e043c-0cf2-4135-af6d-ceb011afb492" providerId="ADAL" clId="{C53F173E-8D97-4207-BA35-DB034807E0CA}" dt="2025-04-24T03:04:26.377" v="751" actId="9405"/>
          <ac:inkMkLst>
            <pc:docMk/>
            <pc:sldMk cId="1765731960" sldId="303"/>
            <ac:inkMk id="46" creationId="{821E18E2-D188-00AC-FE57-3C521A259847}"/>
          </ac:inkMkLst>
        </pc:inkChg>
        <pc:inkChg chg="add">
          <ac:chgData name="Gharbi, Hamza" userId="708e043c-0cf2-4135-af6d-ceb011afb492" providerId="ADAL" clId="{C53F173E-8D97-4207-BA35-DB034807E0CA}" dt="2025-04-24T03:04:28.011" v="752" actId="9405"/>
          <ac:inkMkLst>
            <pc:docMk/>
            <pc:sldMk cId="1765731960" sldId="303"/>
            <ac:inkMk id="47" creationId="{F5001C23-322E-5969-851C-6F8406177AFE}"/>
          </ac:inkMkLst>
        </pc:inkChg>
        <pc:inkChg chg="add">
          <ac:chgData name="Gharbi, Hamza" userId="708e043c-0cf2-4135-af6d-ceb011afb492" providerId="ADAL" clId="{C53F173E-8D97-4207-BA35-DB034807E0CA}" dt="2025-04-24T03:04:28.383" v="753" actId="9405"/>
          <ac:inkMkLst>
            <pc:docMk/>
            <pc:sldMk cId="1765731960" sldId="303"/>
            <ac:inkMk id="48" creationId="{A7663D7E-DC89-53AC-07BB-70C002C5CD90}"/>
          </ac:inkMkLst>
        </pc:inkChg>
        <pc:inkChg chg="add">
          <ac:chgData name="Gharbi, Hamza" userId="708e043c-0cf2-4135-af6d-ceb011afb492" providerId="ADAL" clId="{C53F173E-8D97-4207-BA35-DB034807E0CA}" dt="2025-04-24T03:04:28.835" v="754" actId="9405"/>
          <ac:inkMkLst>
            <pc:docMk/>
            <pc:sldMk cId="1765731960" sldId="303"/>
            <ac:inkMk id="49" creationId="{617DD9B6-987B-8B3D-F0E9-5011D4E23F97}"/>
          </ac:inkMkLst>
        </pc:inkChg>
        <pc:inkChg chg="add">
          <ac:chgData name="Gharbi, Hamza" userId="708e043c-0cf2-4135-af6d-ceb011afb492" providerId="ADAL" clId="{C53F173E-8D97-4207-BA35-DB034807E0CA}" dt="2025-04-24T03:04:29.952" v="755" actId="9405"/>
          <ac:inkMkLst>
            <pc:docMk/>
            <pc:sldMk cId="1765731960" sldId="303"/>
            <ac:inkMk id="50" creationId="{21F33D18-C025-A41F-F3B0-9563023B0982}"/>
          </ac:inkMkLst>
        </pc:inkChg>
        <pc:inkChg chg="add">
          <ac:chgData name="Gharbi, Hamza" userId="708e043c-0cf2-4135-af6d-ceb011afb492" providerId="ADAL" clId="{C53F173E-8D97-4207-BA35-DB034807E0CA}" dt="2025-04-24T03:04:30.388" v="756" actId="9405"/>
          <ac:inkMkLst>
            <pc:docMk/>
            <pc:sldMk cId="1765731960" sldId="303"/>
            <ac:inkMk id="53" creationId="{D0865435-0B9C-D8C6-5D94-894D37768645}"/>
          </ac:inkMkLst>
        </pc:inkChg>
        <pc:inkChg chg="add">
          <ac:chgData name="Gharbi, Hamza" userId="708e043c-0cf2-4135-af6d-ceb011afb492" providerId="ADAL" clId="{C53F173E-8D97-4207-BA35-DB034807E0CA}" dt="2025-04-24T03:04:31.165" v="757" actId="9405"/>
          <ac:inkMkLst>
            <pc:docMk/>
            <pc:sldMk cId="1765731960" sldId="303"/>
            <ac:inkMk id="54" creationId="{6A07FB5A-54B6-CF19-FEFA-EF95BE8C6A43}"/>
          </ac:inkMkLst>
        </pc:inkChg>
        <pc:inkChg chg="add">
          <ac:chgData name="Gharbi, Hamza" userId="708e043c-0cf2-4135-af6d-ceb011afb492" providerId="ADAL" clId="{C53F173E-8D97-4207-BA35-DB034807E0CA}" dt="2025-04-24T03:04:32.391" v="758" actId="9405"/>
          <ac:inkMkLst>
            <pc:docMk/>
            <pc:sldMk cId="1765731960" sldId="303"/>
            <ac:inkMk id="55" creationId="{F1C954DB-76A1-E822-B33C-DE15F4F86D9F}"/>
          </ac:inkMkLst>
        </pc:inkChg>
        <pc:inkChg chg="add">
          <ac:chgData name="Gharbi, Hamza" userId="708e043c-0cf2-4135-af6d-ceb011afb492" providerId="ADAL" clId="{C53F173E-8D97-4207-BA35-DB034807E0CA}" dt="2025-04-24T03:04:32.944" v="759" actId="9405"/>
          <ac:inkMkLst>
            <pc:docMk/>
            <pc:sldMk cId="1765731960" sldId="303"/>
            <ac:inkMk id="57" creationId="{12796F97-8B17-EBE0-E8CE-38AE420A6942}"/>
          </ac:inkMkLst>
        </pc:inkChg>
        <pc:inkChg chg="add">
          <ac:chgData name="Gharbi, Hamza" userId="708e043c-0cf2-4135-af6d-ceb011afb492" providerId="ADAL" clId="{C53F173E-8D97-4207-BA35-DB034807E0CA}" dt="2025-04-24T03:04:33.479" v="760" actId="9405"/>
          <ac:inkMkLst>
            <pc:docMk/>
            <pc:sldMk cId="1765731960" sldId="303"/>
            <ac:inkMk id="58" creationId="{F0637B2C-5953-3336-893B-BEBA91D0AF7F}"/>
          </ac:inkMkLst>
        </pc:inkChg>
        <pc:inkChg chg="add">
          <ac:chgData name="Gharbi, Hamza" userId="708e043c-0cf2-4135-af6d-ceb011afb492" providerId="ADAL" clId="{C53F173E-8D97-4207-BA35-DB034807E0CA}" dt="2025-04-24T03:04:34.351" v="761" actId="9405"/>
          <ac:inkMkLst>
            <pc:docMk/>
            <pc:sldMk cId="1765731960" sldId="303"/>
            <ac:inkMk id="1055" creationId="{4ECF6837-3E8E-76F5-C6B7-25228218BECF}"/>
          </ac:inkMkLst>
        </pc:inkChg>
        <pc:inkChg chg="add">
          <ac:chgData name="Gharbi, Hamza" userId="708e043c-0cf2-4135-af6d-ceb011afb492" providerId="ADAL" clId="{C53F173E-8D97-4207-BA35-DB034807E0CA}" dt="2025-04-24T03:04:34.801" v="762" actId="9405"/>
          <ac:inkMkLst>
            <pc:docMk/>
            <pc:sldMk cId="1765731960" sldId="303"/>
            <ac:inkMk id="1056" creationId="{9E606E15-C185-1A37-72FC-413BA8AB04E7}"/>
          </ac:inkMkLst>
        </pc:inkChg>
        <pc:inkChg chg="add">
          <ac:chgData name="Gharbi, Hamza" userId="708e043c-0cf2-4135-af6d-ceb011afb492" providerId="ADAL" clId="{C53F173E-8D97-4207-BA35-DB034807E0CA}" dt="2025-04-24T03:04:35.361" v="763" actId="9405"/>
          <ac:inkMkLst>
            <pc:docMk/>
            <pc:sldMk cId="1765731960" sldId="303"/>
            <ac:inkMk id="1057" creationId="{72BFBCF8-3FDD-A954-AFDB-EC35D212CC7E}"/>
          </ac:inkMkLst>
        </pc:inkChg>
        <pc:cxnChg chg="mod">
          <ac:chgData name="Gharbi, Hamza" userId="708e043c-0cf2-4135-af6d-ceb011afb492" providerId="ADAL" clId="{C53F173E-8D97-4207-BA35-DB034807E0CA}" dt="2025-04-23T23:45:09.793" v="502"/>
          <ac:cxnSpMkLst>
            <pc:docMk/>
            <pc:sldMk cId="1765731960" sldId="303"/>
            <ac:cxnSpMk id="34" creationId="{7EF85F75-11BC-6DFC-C180-6F56F8892A9B}"/>
          </ac:cxnSpMkLst>
        </pc:cxnChg>
        <pc:cxnChg chg="add">
          <ac:chgData name="Gharbi, Hamza" userId="708e043c-0cf2-4135-af6d-ceb011afb492" providerId="ADAL" clId="{C53F173E-8D97-4207-BA35-DB034807E0CA}" dt="2025-04-23T23:49:48.391" v="572" actId="11529"/>
          <ac:cxnSpMkLst>
            <pc:docMk/>
            <pc:sldMk cId="1765731960" sldId="303"/>
            <ac:cxnSpMk id="39" creationId="{7AE4506D-4189-BACA-2F54-198EE7387515}"/>
          </ac:cxnSpMkLst>
        </pc:cxnChg>
      </pc:sldChg>
      <pc:sldChg chg="addSp delSp modSp mod modTransition modAnim">
        <pc:chgData name="Gharbi, Hamza" userId="708e043c-0cf2-4135-af6d-ceb011afb492" providerId="ADAL" clId="{C53F173E-8D97-4207-BA35-DB034807E0CA}" dt="2025-04-24T06:03:01.211" v="880"/>
        <pc:sldMkLst>
          <pc:docMk/>
          <pc:sldMk cId="3528204369" sldId="304"/>
        </pc:sldMkLst>
        <pc:spChg chg="mod">
          <ac:chgData name="Gharbi, Hamza" userId="708e043c-0cf2-4135-af6d-ceb011afb492" providerId="ADAL" clId="{C53F173E-8D97-4207-BA35-DB034807E0CA}" dt="2025-04-24T05:52:08.642" v="811" actId="20577"/>
          <ac:spMkLst>
            <pc:docMk/>
            <pc:sldMk cId="3528204369" sldId="304"/>
            <ac:spMk id="2" creationId="{869A3719-9CB1-4AFD-92A8-291E6E38D67D}"/>
          </ac:spMkLst>
        </pc:spChg>
        <pc:spChg chg="mod">
          <ac:chgData name="Gharbi, Hamza" userId="708e043c-0cf2-4135-af6d-ceb011afb492" providerId="ADAL" clId="{C53F173E-8D97-4207-BA35-DB034807E0CA}" dt="2025-04-24T05:59:16.737" v="845" actId="20577"/>
          <ac:spMkLst>
            <pc:docMk/>
            <pc:sldMk cId="3528204369" sldId="304"/>
            <ac:spMk id="7" creationId="{DF2810C0-78BA-029E-D242-3A39C01F1D60}"/>
          </ac:spMkLst>
        </pc:spChg>
        <pc:spChg chg="mod">
          <ac:chgData name="Gharbi, Hamza" userId="708e043c-0cf2-4135-af6d-ceb011afb492" providerId="ADAL" clId="{C53F173E-8D97-4207-BA35-DB034807E0CA}" dt="2025-04-24T05:51:29.413" v="793" actId="242"/>
          <ac:spMkLst>
            <pc:docMk/>
            <pc:sldMk cId="3528204369" sldId="304"/>
            <ac:spMk id="8" creationId="{4799F781-D50D-1687-DA7E-794776FB5028}"/>
          </ac:spMkLst>
        </pc:spChg>
        <pc:spChg chg="mod">
          <ac:chgData name="Gharbi, Hamza" userId="708e043c-0cf2-4135-af6d-ceb011afb492" providerId="ADAL" clId="{C53F173E-8D97-4207-BA35-DB034807E0CA}" dt="2025-04-24T05:51:29.413" v="793" actId="242"/>
          <ac:spMkLst>
            <pc:docMk/>
            <pc:sldMk cId="3528204369" sldId="304"/>
            <ac:spMk id="9" creationId="{D2FD6317-BD70-2121-6C7D-5DCBA0D05329}"/>
          </ac:spMkLst>
        </pc:spChg>
        <pc:spChg chg="mod">
          <ac:chgData name="Gharbi, Hamza" userId="708e043c-0cf2-4135-af6d-ceb011afb492" providerId="ADAL" clId="{C53F173E-8D97-4207-BA35-DB034807E0CA}" dt="2025-04-24T05:51:29.413" v="793" actId="242"/>
          <ac:spMkLst>
            <pc:docMk/>
            <pc:sldMk cId="3528204369" sldId="304"/>
            <ac:spMk id="10" creationId="{A03F9F02-98C1-CB41-CD4C-A38FFDBCD97A}"/>
          </ac:spMkLst>
        </pc:spChg>
        <pc:picChg chg="add mod">
          <ac:chgData name="Gharbi, Hamza" userId="708e043c-0cf2-4135-af6d-ceb011afb492" providerId="ADAL" clId="{C53F173E-8D97-4207-BA35-DB034807E0CA}" dt="2025-04-24T06:00:03.410" v="854" actId="14100"/>
          <ac:picMkLst>
            <pc:docMk/>
            <pc:sldMk cId="3528204369" sldId="304"/>
            <ac:picMk id="4" creationId="{23D77458-1B5B-58AE-4909-AAF2FCBF96DE}"/>
          </ac:picMkLst>
        </pc:picChg>
        <pc:picChg chg="add del mod">
          <ac:chgData name="Gharbi, Hamza" userId="708e043c-0cf2-4135-af6d-ceb011afb492" providerId="ADAL" clId="{C53F173E-8D97-4207-BA35-DB034807E0CA}" dt="2025-04-24T05:59:50.660" v="846" actId="478"/>
          <ac:picMkLst>
            <pc:docMk/>
            <pc:sldMk cId="3528204369" sldId="304"/>
            <ac:picMk id="6" creationId="{A887FE14-CBB0-949F-6EC3-D3CEBC403EF4}"/>
          </ac:picMkLst>
        </pc:picChg>
        <pc:picChg chg="add del mod">
          <ac:chgData name="Gharbi, Hamza" userId="708e043c-0cf2-4135-af6d-ceb011afb492" providerId="ADAL" clId="{C53F173E-8D97-4207-BA35-DB034807E0CA}" dt="2025-04-24T05:50:51.360" v="788" actId="478"/>
          <ac:picMkLst>
            <pc:docMk/>
            <pc:sldMk cId="3528204369" sldId="304"/>
            <ac:picMk id="15" creationId="{7C695BCC-730D-9E51-7A91-6A2EECA396E0}"/>
          </ac:picMkLst>
        </pc:picChg>
        <pc:picChg chg="del">
          <ac:chgData name="Gharbi, Hamza" userId="708e043c-0cf2-4135-af6d-ceb011afb492" providerId="ADAL" clId="{C53F173E-8D97-4207-BA35-DB034807E0CA}" dt="2025-04-24T05:25:13.056" v="780" actId="478"/>
          <ac:picMkLst>
            <pc:docMk/>
            <pc:sldMk cId="3528204369" sldId="304"/>
            <ac:picMk id="16" creationId="{685E34A2-C2D0-7DC4-8F4E-7C11F9FDE973}"/>
          </ac:picMkLst>
        </pc:picChg>
        <pc:picChg chg="del">
          <ac:chgData name="Gharbi, Hamza" userId="708e043c-0cf2-4135-af6d-ceb011afb492" providerId="ADAL" clId="{C53F173E-8D97-4207-BA35-DB034807E0CA}" dt="2025-04-24T05:50:49.665" v="787" actId="478"/>
          <ac:picMkLst>
            <pc:docMk/>
            <pc:sldMk cId="3528204369" sldId="304"/>
            <ac:picMk id="18" creationId="{D9D9687A-7B6D-F5A6-5163-A7084F3FDF69}"/>
          </ac:picMkLst>
        </pc:picChg>
        <pc:picChg chg="mod">
          <ac:chgData name="Gharbi, Hamza" userId="708e043c-0cf2-4135-af6d-ceb011afb492" providerId="ADAL" clId="{C53F173E-8D97-4207-BA35-DB034807E0CA}" dt="2025-04-24T06:00:07.063" v="857" actId="1076"/>
          <ac:picMkLst>
            <pc:docMk/>
            <pc:sldMk cId="3528204369" sldId="304"/>
            <ac:picMk id="20" creationId="{2B16C280-25D2-6990-874C-1D4387C44657}"/>
          </ac:picMkLst>
        </pc:picChg>
        <pc:inkChg chg="add del">
          <ac:chgData name="Gharbi, Hamza" userId="708e043c-0cf2-4135-af6d-ceb011afb492" providerId="ADAL" clId="{C53F173E-8D97-4207-BA35-DB034807E0CA}" dt="2025-04-24T04:06:00.877" v="765" actId="9405"/>
          <ac:inkMkLst>
            <pc:docMk/>
            <pc:sldMk cId="3528204369" sldId="304"/>
            <ac:inkMk id="3" creationId="{0D0CD8A1-61A8-95D3-4B1F-8E92C4210D48}"/>
          </ac:inkMkLst>
        </pc:inkChg>
        <pc:inkChg chg="add del">
          <ac:chgData name="Gharbi, Hamza" userId="708e043c-0cf2-4135-af6d-ceb011afb492" providerId="ADAL" clId="{C53F173E-8D97-4207-BA35-DB034807E0CA}" dt="2025-04-24T04:33:19.511" v="768" actId="9405"/>
          <ac:inkMkLst>
            <pc:docMk/>
            <pc:sldMk cId="3528204369" sldId="304"/>
            <ac:inkMk id="4" creationId="{24008A2B-2D64-4EEA-66C0-629CA6072C73}"/>
          </ac:inkMkLst>
        </pc:inkChg>
      </pc:sldChg>
      <pc:sldChg chg="addSp delSp modSp mod modTransition modAnim">
        <pc:chgData name="Gharbi, Hamza" userId="708e043c-0cf2-4135-af6d-ceb011afb492" providerId="ADAL" clId="{C53F173E-8D97-4207-BA35-DB034807E0CA}" dt="2025-04-24T05:56:03.013" v="842"/>
        <pc:sldMkLst>
          <pc:docMk/>
          <pc:sldMk cId="2865056190" sldId="305"/>
        </pc:sldMkLst>
        <pc:spChg chg="mod">
          <ac:chgData name="Gharbi, Hamza" userId="708e043c-0cf2-4135-af6d-ceb011afb492" providerId="ADAL" clId="{C53F173E-8D97-4207-BA35-DB034807E0CA}" dt="2025-04-23T23:38:20.908" v="465" actId="1076"/>
          <ac:spMkLst>
            <pc:docMk/>
            <pc:sldMk cId="2865056190" sldId="305"/>
            <ac:spMk id="5" creationId="{D58F9044-7B20-A169-F44B-39D26CCFCC99}"/>
          </ac:spMkLst>
        </pc:spChg>
        <pc:spChg chg="mod">
          <ac:chgData name="Gharbi, Hamza" userId="708e043c-0cf2-4135-af6d-ceb011afb492" providerId="ADAL" clId="{C53F173E-8D97-4207-BA35-DB034807E0CA}" dt="2025-04-23T23:38:18.141" v="463" actId="1076"/>
          <ac:spMkLst>
            <pc:docMk/>
            <pc:sldMk cId="2865056190" sldId="305"/>
            <ac:spMk id="9" creationId="{4154FDCE-BF21-4031-56DC-63F506DA1C8A}"/>
          </ac:spMkLst>
        </pc:spChg>
        <pc:spChg chg="mod">
          <ac:chgData name="Gharbi, Hamza" userId="708e043c-0cf2-4135-af6d-ceb011afb492" providerId="ADAL" clId="{C53F173E-8D97-4207-BA35-DB034807E0CA}" dt="2025-04-23T23:44:21.408" v="498" actId="20577"/>
          <ac:spMkLst>
            <pc:docMk/>
            <pc:sldMk cId="2865056190" sldId="305"/>
            <ac:spMk id="21" creationId="{86C62A38-1A32-4DBE-946E-5D7020718FDC}"/>
          </ac:spMkLst>
        </pc:spChg>
        <pc:spChg chg="mod">
          <ac:chgData name="Gharbi, Hamza" userId="708e043c-0cf2-4135-af6d-ceb011afb492" providerId="ADAL" clId="{C53F173E-8D97-4207-BA35-DB034807E0CA}" dt="2025-04-23T23:25:51.715" v="305" actId="20577"/>
          <ac:spMkLst>
            <pc:docMk/>
            <pc:sldMk cId="2865056190" sldId="305"/>
            <ac:spMk id="25" creationId="{8F031E34-F70F-551C-7EEB-D46ACDA937AA}"/>
          </ac:spMkLst>
        </pc:spChg>
        <pc:spChg chg="mod">
          <ac:chgData name="Gharbi, Hamza" userId="708e043c-0cf2-4135-af6d-ceb011afb492" providerId="ADAL" clId="{C53F173E-8D97-4207-BA35-DB034807E0CA}" dt="2025-04-23T23:16:51.744" v="295" actId="20577"/>
          <ac:spMkLst>
            <pc:docMk/>
            <pc:sldMk cId="2865056190" sldId="305"/>
            <ac:spMk id="29" creationId="{591007BC-C906-0DEC-F73D-D21617B4B2CD}"/>
          </ac:spMkLst>
        </pc:spChg>
        <pc:spChg chg="mod">
          <ac:chgData name="Gharbi, Hamza" userId="708e043c-0cf2-4135-af6d-ceb011afb492" providerId="ADAL" clId="{C53F173E-8D97-4207-BA35-DB034807E0CA}" dt="2025-04-23T23:16:51.744" v="295" actId="20577"/>
          <ac:spMkLst>
            <pc:docMk/>
            <pc:sldMk cId="2865056190" sldId="305"/>
            <ac:spMk id="31" creationId="{0E5C063C-5A18-E4AB-4DB7-3A1144122DA2}"/>
          </ac:spMkLst>
        </pc:spChg>
        <pc:spChg chg="mod">
          <ac:chgData name="Gharbi, Hamza" userId="708e043c-0cf2-4135-af6d-ceb011afb492" providerId="ADAL" clId="{C53F173E-8D97-4207-BA35-DB034807E0CA}" dt="2025-04-23T23:16:51.744" v="295" actId="20577"/>
          <ac:spMkLst>
            <pc:docMk/>
            <pc:sldMk cId="2865056190" sldId="305"/>
            <ac:spMk id="32" creationId="{C7932271-D7D5-24D3-3695-79E5F7DD449B}"/>
          </ac:spMkLst>
        </pc:spChg>
        <pc:spChg chg="mod">
          <ac:chgData name="Gharbi, Hamza" userId="708e043c-0cf2-4135-af6d-ceb011afb492" providerId="ADAL" clId="{C53F173E-8D97-4207-BA35-DB034807E0CA}" dt="2025-04-23T23:16:51.744" v="295" actId="20577"/>
          <ac:spMkLst>
            <pc:docMk/>
            <pc:sldMk cId="2865056190" sldId="305"/>
            <ac:spMk id="33" creationId="{551C24CE-3DF7-E9D7-3BA7-B4500BD51D4F}"/>
          </ac:spMkLst>
        </pc:spChg>
        <pc:spChg chg="add mod">
          <ac:chgData name="Gharbi, Hamza" userId="708e043c-0cf2-4135-af6d-ceb011afb492" providerId="ADAL" clId="{C53F173E-8D97-4207-BA35-DB034807E0CA}" dt="2025-04-24T02:23:51.322" v="660" actId="2"/>
          <ac:spMkLst>
            <pc:docMk/>
            <pc:sldMk cId="2865056190" sldId="305"/>
            <ac:spMk id="39" creationId="{984E0A00-7067-DBD7-538C-4FA676E67D3B}"/>
          </ac:spMkLst>
        </pc:spChg>
        <pc:spChg chg="add mod">
          <ac:chgData name="Gharbi, Hamza" userId="708e043c-0cf2-4135-af6d-ceb011afb492" providerId="ADAL" clId="{C53F173E-8D97-4207-BA35-DB034807E0CA}" dt="2025-04-24T02:23:52.146" v="661" actId="2"/>
          <ac:spMkLst>
            <pc:docMk/>
            <pc:sldMk cId="2865056190" sldId="305"/>
            <ac:spMk id="45" creationId="{53537CF1-60EA-AC8E-6665-EBA81045FF5B}"/>
          </ac:spMkLst>
        </pc:spChg>
        <pc:spChg chg="add mod">
          <ac:chgData name="Gharbi, Hamza" userId="708e043c-0cf2-4135-af6d-ceb011afb492" providerId="ADAL" clId="{C53F173E-8D97-4207-BA35-DB034807E0CA}" dt="2025-04-24T05:55:43.926" v="840" actId="1076"/>
          <ac:spMkLst>
            <pc:docMk/>
            <pc:sldMk cId="2865056190" sldId="305"/>
            <ac:spMk id="62" creationId="{0948B844-7FAB-926E-F835-CBB06E24902D}"/>
          </ac:spMkLst>
        </pc:spChg>
        <pc:grpChg chg="add del mod">
          <ac:chgData name="Gharbi, Hamza" userId="708e043c-0cf2-4135-af6d-ceb011afb492" providerId="ADAL" clId="{C53F173E-8D97-4207-BA35-DB034807E0CA}" dt="2025-04-23T23:45:05.042" v="501" actId="21"/>
          <ac:grpSpMkLst>
            <pc:docMk/>
            <pc:sldMk cId="2865056190" sldId="305"/>
            <ac:grpSpMk id="24" creationId="{202EB3E9-C73E-39B4-69A9-992C19277B33}"/>
          </ac:grpSpMkLst>
        </pc:grpChg>
        <pc:grpChg chg="del">
          <ac:chgData name="Gharbi, Hamza" userId="708e043c-0cf2-4135-af6d-ceb011afb492" providerId="ADAL" clId="{C53F173E-8D97-4207-BA35-DB034807E0CA}" dt="2025-04-23T23:47:32.809" v="555" actId="478"/>
          <ac:grpSpMkLst>
            <pc:docMk/>
            <pc:sldMk cId="2865056190" sldId="305"/>
            <ac:grpSpMk id="59" creationId="{B3BE00DD-9FDD-ABB5-685C-C7F9D46DA966}"/>
          </ac:grpSpMkLst>
        </pc:grpChg>
        <pc:graphicFrameChg chg="add del">
          <ac:chgData name="Gharbi, Hamza" userId="708e043c-0cf2-4135-af6d-ceb011afb492" providerId="ADAL" clId="{C53F173E-8D97-4207-BA35-DB034807E0CA}" dt="2025-04-23T23:33:46.910" v="385" actId="3680"/>
          <ac:graphicFrameMkLst>
            <pc:docMk/>
            <pc:sldMk cId="2865056190" sldId="305"/>
            <ac:graphicFrameMk id="40" creationId="{ED6643B7-C360-63F2-45E4-8A5C8B19F23C}"/>
          </ac:graphicFrameMkLst>
        </pc:graphicFrameChg>
        <pc:graphicFrameChg chg="add mod modGraphic">
          <ac:chgData name="Gharbi, Hamza" userId="708e043c-0cf2-4135-af6d-ceb011afb492" providerId="ADAL" clId="{C53F173E-8D97-4207-BA35-DB034807E0CA}" dt="2025-04-23T23:39:55.468" v="466" actId="1076"/>
          <ac:graphicFrameMkLst>
            <pc:docMk/>
            <pc:sldMk cId="2865056190" sldId="305"/>
            <ac:graphicFrameMk id="41" creationId="{8F5211C2-94EB-C84A-AA3B-CF2601F4EC3D}"/>
          </ac:graphicFrameMkLst>
        </pc:graphicFrameChg>
        <pc:inkChg chg="add">
          <ac:chgData name="Gharbi, Hamza" userId="708e043c-0cf2-4135-af6d-ceb011afb492" providerId="ADAL" clId="{C53F173E-8D97-4207-BA35-DB034807E0CA}" dt="2025-04-24T03:03:54.985" v="714" actId="9405"/>
          <ac:inkMkLst>
            <pc:docMk/>
            <pc:sldMk cId="2865056190" sldId="305"/>
            <ac:inkMk id="24" creationId="{D2CF98E3-B3EE-8CFD-E97F-AE8F54B24890}"/>
          </ac:inkMkLst>
        </pc:inkChg>
        <pc:inkChg chg="add">
          <ac:chgData name="Gharbi, Hamza" userId="708e043c-0cf2-4135-af6d-ceb011afb492" providerId="ADAL" clId="{C53F173E-8D97-4207-BA35-DB034807E0CA}" dt="2025-04-24T03:03:55.406" v="715" actId="9405"/>
          <ac:inkMkLst>
            <pc:docMk/>
            <pc:sldMk cId="2865056190" sldId="305"/>
            <ac:inkMk id="25" creationId="{98BE4E8C-BB3D-288A-C306-7D62BB0145EA}"/>
          </ac:inkMkLst>
        </pc:inkChg>
        <pc:inkChg chg="add">
          <ac:chgData name="Gharbi, Hamza" userId="708e043c-0cf2-4135-af6d-ceb011afb492" providerId="ADAL" clId="{C53F173E-8D97-4207-BA35-DB034807E0CA}" dt="2025-04-24T03:03:55.871" v="716" actId="9405"/>
          <ac:inkMkLst>
            <pc:docMk/>
            <pc:sldMk cId="2865056190" sldId="305"/>
            <ac:inkMk id="29" creationId="{0021F39D-2C6B-AC84-0500-12CE830A370A}"/>
          </ac:inkMkLst>
        </pc:inkChg>
        <pc:inkChg chg="add">
          <ac:chgData name="Gharbi, Hamza" userId="708e043c-0cf2-4135-af6d-ceb011afb492" providerId="ADAL" clId="{C53F173E-8D97-4207-BA35-DB034807E0CA}" dt="2025-04-24T03:03:57.129" v="717" actId="9405"/>
          <ac:inkMkLst>
            <pc:docMk/>
            <pc:sldMk cId="2865056190" sldId="305"/>
            <ac:inkMk id="30" creationId="{60781536-F0FF-5389-D3E3-CF20662906EA}"/>
          </ac:inkMkLst>
        </pc:inkChg>
        <pc:inkChg chg="add">
          <ac:chgData name="Gharbi, Hamza" userId="708e043c-0cf2-4135-af6d-ceb011afb492" providerId="ADAL" clId="{C53F173E-8D97-4207-BA35-DB034807E0CA}" dt="2025-04-24T03:03:57.566" v="718" actId="9405"/>
          <ac:inkMkLst>
            <pc:docMk/>
            <pc:sldMk cId="2865056190" sldId="305"/>
            <ac:inkMk id="31" creationId="{01FB51CC-1D36-B939-E40D-0E803BAC0916}"/>
          </ac:inkMkLst>
        </pc:inkChg>
        <pc:inkChg chg="add">
          <ac:chgData name="Gharbi, Hamza" userId="708e043c-0cf2-4135-af6d-ceb011afb492" providerId="ADAL" clId="{C53F173E-8D97-4207-BA35-DB034807E0CA}" dt="2025-04-24T03:03:57.955" v="719" actId="9405"/>
          <ac:inkMkLst>
            <pc:docMk/>
            <pc:sldMk cId="2865056190" sldId="305"/>
            <ac:inkMk id="32" creationId="{77C495B6-621D-1E00-D75E-2E07C7CB094F}"/>
          </ac:inkMkLst>
        </pc:inkChg>
        <pc:inkChg chg="add">
          <ac:chgData name="Gharbi, Hamza" userId="708e043c-0cf2-4135-af6d-ceb011afb492" providerId="ADAL" clId="{C53F173E-8D97-4207-BA35-DB034807E0CA}" dt="2025-04-24T03:03:59.079" v="720" actId="9405"/>
          <ac:inkMkLst>
            <pc:docMk/>
            <pc:sldMk cId="2865056190" sldId="305"/>
            <ac:inkMk id="33" creationId="{F02A8192-33E6-C265-A811-D0D9945BB0C5}"/>
          </ac:inkMkLst>
        </pc:inkChg>
        <pc:inkChg chg="add">
          <ac:chgData name="Gharbi, Hamza" userId="708e043c-0cf2-4135-af6d-ceb011afb492" providerId="ADAL" clId="{C53F173E-8D97-4207-BA35-DB034807E0CA}" dt="2025-04-23T23:26:28.174" v="306" actId="9405"/>
          <ac:inkMkLst>
            <pc:docMk/>
            <pc:sldMk cId="2865056190" sldId="305"/>
            <ac:inkMk id="34" creationId="{17A9FE1A-18DE-337C-AD9A-F133CBD1165C}"/>
          </ac:inkMkLst>
        </pc:inkChg>
        <pc:inkChg chg="add">
          <ac:chgData name="Gharbi, Hamza" userId="708e043c-0cf2-4135-af6d-ceb011afb492" providerId="ADAL" clId="{C53F173E-8D97-4207-BA35-DB034807E0CA}" dt="2025-04-23T23:26:29.714" v="307" actId="9405"/>
          <ac:inkMkLst>
            <pc:docMk/>
            <pc:sldMk cId="2865056190" sldId="305"/>
            <ac:inkMk id="35" creationId="{4E56237B-6416-92C4-B83D-F3A500718935}"/>
          </ac:inkMkLst>
        </pc:inkChg>
        <pc:inkChg chg="add del">
          <ac:chgData name="Gharbi, Hamza" userId="708e043c-0cf2-4135-af6d-ceb011afb492" providerId="ADAL" clId="{C53F173E-8D97-4207-BA35-DB034807E0CA}" dt="2025-04-23T23:26:31.192" v="309"/>
          <ac:inkMkLst>
            <pc:docMk/>
            <pc:sldMk cId="2865056190" sldId="305"/>
            <ac:inkMk id="36" creationId="{D30015A5-238F-7936-1058-5DDF5BB28106}"/>
          </ac:inkMkLst>
        </pc:inkChg>
        <pc:inkChg chg="add">
          <ac:chgData name="Gharbi, Hamza" userId="708e043c-0cf2-4135-af6d-ceb011afb492" providerId="ADAL" clId="{C53F173E-8D97-4207-BA35-DB034807E0CA}" dt="2025-04-24T03:03:59.389" v="721" actId="9405"/>
          <ac:inkMkLst>
            <pc:docMk/>
            <pc:sldMk cId="2865056190" sldId="305"/>
            <ac:inkMk id="36" creationId="{ECB679B3-AFD3-5115-03E1-4993FEFAFCE4}"/>
          </ac:inkMkLst>
        </pc:inkChg>
        <pc:inkChg chg="add">
          <ac:chgData name="Gharbi, Hamza" userId="708e043c-0cf2-4135-af6d-ceb011afb492" providerId="ADAL" clId="{C53F173E-8D97-4207-BA35-DB034807E0CA}" dt="2025-04-23T23:26:31.192" v="309"/>
          <ac:inkMkLst>
            <pc:docMk/>
            <pc:sldMk cId="2865056190" sldId="305"/>
            <ac:inkMk id="37" creationId="{FE3F8B3F-60AF-02BC-5208-438D908EBFCB}"/>
          </ac:inkMkLst>
        </pc:inkChg>
        <pc:inkChg chg="add">
          <ac:chgData name="Gharbi, Hamza" userId="708e043c-0cf2-4135-af6d-ceb011afb492" providerId="ADAL" clId="{C53F173E-8D97-4207-BA35-DB034807E0CA}" dt="2025-04-23T23:26:31.657" v="310" actId="9405"/>
          <ac:inkMkLst>
            <pc:docMk/>
            <pc:sldMk cId="2865056190" sldId="305"/>
            <ac:inkMk id="38" creationId="{B46C61B0-C831-B667-11DA-7640AC25520B}"/>
          </ac:inkMkLst>
        </pc:inkChg>
        <pc:inkChg chg="add">
          <ac:chgData name="Gharbi, Hamza" userId="708e043c-0cf2-4135-af6d-ceb011afb492" providerId="ADAL" clId="{C53F173E-8D97-4207-BA35-DB034807E0CA}" dt="2025-04-24T03:03:59.684" v="722" actId="9405"/>
          <ac:inkMkLst>
            <pc:docMk/>
            <pc:sldMk cId="2865056190" sldId="305"/>
            <ac:inkMk id="40" creationId="{728AAAC1-1630-52CF-50F9-EE50E3196406}"/>
          </ac:inkMkLst>
        </pc:inkChg>
        <pc:inkChg chg="add">
          <ac:chgData name="Gharbi, Hamza" userId="708e043c-0cf2-4135-af6d-ceb011afb492" providerId="ADAL" clId="{C53F173E-8D97-4207-BA35-DB034807E0CA}" dt="2025-04-24T03:04:01.364" v="723" actId="9405"/>
          <ac:inkMkLst>
            <pc:docMk/>
            <pc:sldMk cId="2865056190" sldId="305"/>
            <ac:inkMk id="42" creationId="{6D4506EA-4D3D-3387-925E-ECE758E510D8}"/>
          </ac:inkMkLst>
        </pc:inkChg>
        <pc:inkChg chg="add del">
          <ac:chgData name="Gharbi, Hamza" userId="708e043c-0cf2-4135-af6d-ceb011afb492" providerId="ADAL" clId="{C53F173E-8D97-4207-BA35-DB034807E0CA}" dt="2025-04-24T03:04:05.977" v="731" actId="9405"/>
          <ac:inkMkLst>
            <pc:docMk/>
            <pc:sldMk cId="2865056190" sldId="305"/>
            <ac:inkMk id="43" creationId="{DD84BBFB-31DF-742F-8471-7C0CE752E24E}"/>
          </ac:inkMkLst>
        </pc:inkChg>
        <pc:inkChg chg="add del">
          <ac:chgData name="Gharbi, Hamza" userId="708e043c-0cf2-4135-af6d-ceb011afb492" providerId="ADAL" clId="{C53F173E-8D97-4207-BA35-DB034807E0CA}" dt="2025-04-24T03:04:05.647" v="730" actId="9405"/>
          <ac:inkMkLst>
            <pc:docMk/>
            <pc:sldMk cId="2865056190" sldId="305"/>
            <ac:inkMk id="44" creationId="{1B1777A1-CD4E-763C-8C2C-CF6841CB8F0A}"/>
          </ac:inkMkLst>
        </pc:inkChg>
        <pc:inkChg chg="add del">
          <ac:chgData name="Gharbi, Hamza" userId="708e043c-0cf2-4135-af6d-ceb011afb492" providerId="ADAL" clId="{C53F173E-8D97-4207-BA35-DB034807E0CA}" dt="2025-04-24T03:04:05.450" v="729" actId="9405"/>
          <ac:inkMkLst>
            <pc:docMk/>
            <pc:sldMk cId="2865056190" sldId="305"/>
            <ac:inkMk id="45" creationId="{3137CBB2-DD36-1722-2E2F-7C8AAF35A35E}"/>
          </ac:inkMkLst>
        </pc:inkChg>
        <pc:inkChg chg="add del">
          <ac:chgData name="Gharbi, Hamza" userId="708e043c-0cf2-4135-af6d-ceb011afb492" providerId="ADAL" clId="{C53F173E-8D97-4207-BA35-DB034807E0CA}" dt="2025-04-24T03:04:05.218" v="728" actId="9405"/>
          <ac:inkMkLst>
            <pc:docMk/>
            <pc:sldMk cId="2865056190" sldId="305"/>
            <ac:inkMk id="46" creationId="{DE47F6C2-28F6-0EA1-CCDA-F090C5217F0E}"/>
          </ac:inkMkLst>
        </pc:inkChg>
        <pc:inkChg chg="add">
          <ac:chgData name="Gharbi, Hamza" userId="708e043c-0cf2-4135-af6d-ceb011afb492" providerId="ADAL" clId="{C53F173E-8D97-4207-BA35-DB034807E0CA}" dt="2025-04-24T03:04:07.490" v="732" actId="9405"/>
          <ac:inkMkLst>
            <pc:docMk/>
            <pc:sldMk cId="2865056190" sldId="305"/>
            <ac:inkMk id="47" creationId="{C0A94E6F-8D07-262E-57B2-D247832A7122}"/>
          </ac:inkMkLst>
        </pc:inkChg>
        <pc:inkChg chg="add">
          <ac:chgData name="Gharbi, Hamza" userId="708e043c-0cf2-4135-af6d-ceb011afb492" providerId="ADAL" clId="{C53F173E-8D97-4207-BA35-DB034807E0CA}" dt="2025-04-24T03:04:07.924" v="733" actId="9405"/>
          <ac:inkMkLst>
            <pc:docMk/>
            <pc:sldMk cId="2865056190" sldId="305"/>
            <ac:inkMk id="48" creationId="{9AD45B9F-C501-CE5D-A3C2-DA66FFA6E7B9}"/>
          </ac:inkMkLst>
        </pc:inkChg>
        <pc:inkChg chg="add">
          <ac:chgData name="Gharbi, Hamza" userId="708e043c-0cf2-4135-af6d-ceb011afb492" providerId="ADAL" clId="{C53F173E-8D97-4207-BA35-DB034807E0CA}" dt="2025-04-24T03:04:10.481" v="734" actId="9405"/>
          <ac:inkMkLst>
            <pc:docMk/>
            <pc:sldMk cId="2865056190" sldId="305"/>
            <ac:inkMk id="49" creationId="{BE2017B7-4073-54CF-AED8-E0C5364B5933}"/>
          </ac:inkMkLst>
        </pc:inkChg>
        <pc:inkChg chg="add">
          <ac:chgData name="Gharbi, Hamza" userId="708e043c-0cf2-4135-af6d-ceb011afb492" providerId="ADAL" clId="{C53F173E-8D97-4207-BA35-DB034807E0CA}" dt="2025-04-24T03:04:11.001" v="735" actId="9405"/>
          <ac:inkMkLst>
            <pc:docMk/>
            <pc:sldMk cId="2865056190" sldId="305"/>
            <ac:inkMk id="50" creationId="{722B336A-AD93-972E-C05E-0A6F60169D53}"/>
          </ac:inkMkLst>
        </pc:inkChg>
        <pc:inkChg chg="add">
          <ac:chgData name="Gharbi, Hamza" userId="708e043c-0cf2-4135-af6d-ceb011afb492" providerId="ADAL" clId="{C53F173E-8D97-4207-BA35-DB034807E0CA}" dt="2025-04-24T03:04:11.639" v="736" actId="9405"/>
          <ac:inkMkLst>
            <pc:docMk/>
            <pc:sldMk cId="2865056190" sldId="305"/>
            <ac:inkMk id="53" creationId="{7AA943AC-E727-27C3-9133-B3A7D7C1DD1D}"/>
          </ac:inkMkLst>
        </pc:inkChg>
        <pc:inkChg chg="add">
          <ac:chgData name="Gharbi, Hamza" userId="708e043c-0cf2-4135-af6d-ceb011afb492" providerId="ADAL" clId="{C53F173E-8D97-4207-BA35-DB034807E0CA}" dt="2025-04-24T03:04:13.289" v="737" actId="9405"/>
          <ac:inkMkLst>
            <pc:docMk/>
            <pc:sldMk cId="2865056190" sldId="305"/>
            <ac:inkMk id="54" creationId="{7C35AA60-7535-3F4B-0785-B14102890AC6}"/>
          </ac:inkMkLst>
        </pc:inkChg>
        <pc:inkChg chg="add">
          <ac:chgData name="Gharbi, Hamza" userId="708e043c-0cf2-4135-af6d-ceb011afb492" providerId="ADAL" clId="{C53F173E-8D97-4207-BA35-DB034807E0CA}" dt="2025-04-24T03:04:13.817" v="738" actId="9405"/>
          <ac:inkMkLst>
            <pc:docMk/>
            <pc:sldMk cId="2865056190" sldId="305"/>
            <ac:inkMk id="55" creationId="{25D4380B-AFCB-05D7-388B-8C1E2832F06A}"/>
          </ac:inkMkLst>
        </pc:inkChg>
        <pc:inkChg chg="add">
          <ac:chgData name="Gharbi, Hamza" userId="708e043c-0cf2-4135-af6d-ceb011afb492" providerId="ADAL" clId="{C53F173E-8D97-4207-BA35-DB034807E0CA}" dt="2025-04-24T03:04:14.353" v="739" actId="9405"/>
          <ac:inkMkLst>
            <pc:docMk/>
            <pc:sldMk cId="2865056190" sldId="305"/>
            <ac:inkMk id="57" creationId="{114F63FA-E2C2-DD68-BF84-D22891F3BDEA}"/>
          </ac:inkMkLst>
        </pc:inkChg>
        <pc:inkChg chg="add">
          <ac:chgData name="Gharbi, Hamza" userId="708e043c-0cf2-4135-af6d-ceb011afb492" providerId="ADAL" clId="{C53F173E-8D97-4207-BA35-DB034807E0CA}" dt="2025-04-24T03:04:15.903" v="740" actId="9405"/>
          <ac:inkMkLst>
            <pc:docMk/>
            <pc:sldMk cId="2865056190" sldId="305"/>
            <ac:inkMk id="58" creationId="{22F8107A-94F5-0646-3633-E250E173C273}"/>
          </ac:inkMkLst>
        </pc:inkChg>
        <pc:inkChg chg="add">
          <ac:chgData name="Gharbi, Hamza" userId="708e043c-0cf2-4135-af6d-ceb011afb492" providerId="ADAL" clId="{C53F173E-8D97-4207-BA35-DB034807E0CA}" dt="2025-04-24T03:04:16.306" v="741" actId="9405"/>
          <ac:inkMkLst>
            <pc:docMk/>
            <pc:sldMk cId="2865056190" sldId="305"/>
            <ac:inkMk id="59" creationId="{E410C6C3-D7D0-6B21-68EF-678E843061E4}"/>
          </ac:inkMkLst>
        </pc:inkChg>
        <pc:inkChg chg="add">
          <ac:chgData name="Gharbi, Hamza" userId="708e043c-0cf2-4135-af6d-ceb011afb492" providerId="ADAL" clId="{C53F173E-8D97-4207-BA35-DB034807E0CA}" dt="2025-04-24T03:04:16.759" v="742" actId="9405"/>
          <ac:inkMkLst>
            <pc:docMk/>
            <pc:sldMk cId="2865056190" sldId="305"/>
            <ac:inkMk id="60" creationId="{05AC710B-CEA0-A935-D739-1207DD4A20E9}"/>
          </ac:inkMkLst>
        </pc:inkChg>
        <pc:cxnChg chg="mod">
          <ac:chgData name="Gharbi, Hamza" userId="708e043c-0cf2-4135-af6d-ceb011afb492" providerId="ADAL" clId="{C53F173E-8D97-4207-BA35-DB034807E0CA}" dt="2025-04-23T23:16:57.595" v="297" actId="1076"/>
          <ac:cxnSpMkLst>
            <pc:docMk/>
            <pc:sldMk cId="2865056190" sldId="305"/>
            <ac:cxnSpMk id="30" creationId="{7EF85F75-11BC-6DFC-C180-6F56F8892A9B}"/>
          </ac:cxnSpMkLst>
        </pc:cxnChg>
        <pc:cxnChg chg="add del mod">
          <ac:chgData name="Gharbi, Hamza" userId="708e043c-0cf2-4135-af6d-ceb011afb492" providerId="ADAL" clId="{C53F173E-8D97-4207-BA35-DB034807E0CA}" dt="2025-04-23T23:47:34.035" v="556" actId="478"/>
          <ac:cxnSpMkLst>
            <pc:docMk/>
            <pc:sldMk cId="2865056190" sldId="305"/>
            <ac:cxnSpMk id="43" creationId="{322DDEE3-7279-642E-8D6E-AD33FD3D14A9}"/>
          </ac:cxnSpMkLst>
        </pc:cxnChg>
      </pc:sldChg>
      <pc:sldChg chg="modTransition">
        <pc:chgData name="Gharbi, Hamza" userId="708e043c-0cf2-4135-af6d-ceb011afb492" providerId="ADAL" clId="{C53F173E-8D97-4207-BA35-DB034807E0CA}" dt="2025-04-24T05:50:35.533" v="786"/>
        <pc:sldMkLst>
          <pc:docMk/>
          <pc:sldMk cId="740444953" sldId="306"/>
        </pc:sldMkLst>
      </pc:sldChg>
      <pc:sldChg chg="addSp modSp new del mod ord modAnim">
        <pc:chgData name="Gharbi, Hamza" userId="708e043c-0cf2-4135-af6d-ceb011afb492" providerId="ADAL" clId="{C53F173E-8D97-4207-BA35-DB034807E0CA}" dt="2025-04-24T02:20:36.355" v="642" actId="47"/>
        <pc:sldMkLst>
          <pc:docMk/>
          <pc:sldMk cId="1418560405" sldId="306"/>
        </pc:sldMkLst>
        <pc:grpChg chg="add mod">
          <ac:chgData name="Gharbi, Hamza" userId="708e043c-0cf2-4135-af6d-ceb011afb492" providerId="ADAL" clId="{C53F173E-8D97-4207-BA35-DB034807E0CA}" dt="2025-04-24T02:20:09.707" v="638" actId="164"/>
          <ac:grpSpMkLst>
            <pc:docMk/>
            <pc:sldMk cId="1418560405" sldId="306"/>
            <ac:grpSpMk id="6" creationId="{DFBD45E9-1577-589D-33A2-E40D39F37F2E}"/>
          </ac:grpSpMkLst>
        </pc:grpChg>
        <pc:picChg chg="add mod">
          <ac:chgData name="Gharbi, Hamza" userId="708e043c-0cf2-4135-af6d-ceb011afb492" providerId="ADAL" clId="{C53F173E-8D97-4207-BA35-DB034807E0CA}" dt="2025-04-24T02:20:23.683" v="641" actId="1440"/>
          <ac:picMkLst>
            <pc:docMk/>
            <pc:sldMk cId="1418560405" sldId="306"/>
            <ac:picMk id="3" creationId="{83C36BA3-7033-5215-03B1-CFF13604B3F9}"/>
          </ac:picMkLst>
        </pc:picChg>
        <pc:picChg chg="add mod">
          <ac:chgData name="Gharbi, Hamza" userId="708e043c-0cf2-4135-af6d-ceb011afb492" providerId="ADAL" clId="{C53F173E-8D97-4207-BA35-DB034807E0CA}" dt="2025-04-24T02:20:23.683" v="641" actId="1440"/>
          <ac:picMkLst>
            <pc:docMk/>
            <pc:sldMk cId="1418560405" sldId="306"/>
            <ac:picMk id="4" creationId="{CC554AC4-DF05-1C87-9358-35683DF88D4A}"/>
          </ac:picMkLst>
        </pc:picChg>
        <pc:picChg chg="add mod">
          <ac:chgData name="Gharbi, Hamza" userId="708e043c-0cf2-4135-af6d-ceb011afb492" providerId="ADAL" clId="{C53F173E-8D97-4207-BA35-DB034807E0CA}" dt="2025-04-24T02:20:23.683" v="641" actId="1440"/>
          <ac:picMkLst>
            <pc:docMk/>
            <pc:sldMk cId="1418560405" sldId="306"/>
            <ac:picMk id="5" creationId="{5E69ABBA-3F68-2F4B-A7B3-891D47778DC0}"/>
          </ac:picMkLst>
        </pc:picChg>
      </pc:sldChg>
      <pc:sldChg chg="modSp add del mod">
        <pc:chgData name="Gharbi, Hamza" userId="708e043c-0cf2-4135-af6d-ceb011afb492" providerId="ADAL" clId="{C53F173E-8D97-4207-BA35-DB034807E0CA}" dt="2025-04-23T23:44:58.090" v="500" actId="2696"/>
        <pc:sldMkLst>
          <pc:docMk/>
          <pc:sldMk cId="3761487048" sldId="306"/>
        </pc:sldMkLst>
        <pc:spChg chg="mod">
          <ac:chgData name="Gharbi, Hamza" userId="708e043c-0cf2-4135-af6d-ceb011afb492" providerId="ADAL" clId="{C53F173E-8D97-4207-BA35-DB034807E0CA}" dt="2025-04-23T23:44:17.698" v="497" actId="20577"/>
          <ac:spMkLst>
            <pc:docMk/>
            <pc:sldMk cId="3761487048" sldId="306"/>
            <ac:spMk id="21" creationId="{F6F8804E-CC40-B986-EBBA-5D6596214E67}"/>
          </ac:spMkLst>
        </pc:spChg>
      </pc:sldChg>
      <pc:sldMasterChg chg="delSldLayout">
        <pc:chgData name="Gharbi, Hamza" userId="708e043c-0cf2-4135-af6d-ceb011afb492" providerId="ADAL" clId="{C53F173E-8D97-4207-BA35-DB034807E0CA}" dt="2025-04-21T16:44:26.520" v="209" actId="47"/>
        <pc:sldMasterMkLst>
          <pc:docMk/>
          <pc:sldMasterMk cId="0" sldId="2147483673"/>
        </pc:sldMasterMkLst>
        <pc:sldLayoutChg chg="del">
          <pc:chgData name="Gharbi, Hamza" userId="708e043c-0cf2-4135-af6d-ceb011afb492" providerId="ADAL" clId="{C53F173E-8D97-4207-BA35-DB034807E0CA}" dt="2025-04-21T16:44:26.520" v="209" actId="47"/>
          <pc:sldLayoutMkLst>
            <pc:docMk/>
            <pc:sldMasterMk cId="0" sldId="2147483673"/>
            <pc:sldLayoutMk cId="0" sldId="2147483666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18909 4040 12543 0 0,'3'0'704'0'0,"5"0"0"0"0,11-7 192 0 0,13-9 32 0 0,11-8-224 0 0,8-11 32 0 0,10-10-480 0 0,4-7 0 0 0,2-1-128 0 0,-8 0 0 0 0,-13 7-32 0 0,-15 11-96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15843 5255 13535 0 0,'-4'3'0'0'0,"-3"5"1504"0"0,-2-2-384 0 0,4-6-1088 0 0,4-7-32 0 0,5-4 0 0 0,5-2-32 0 0,4-1 0 0 0,4 1 32 0 0,6 4 0 0 0,2 2 32 0 0,-3 3-32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6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7584 10275 10751 0 0,'4'0'1920'0'0,"1"4"-1216"0"0,4-3 320 0 0,4-1-672 0 0,0-5-192 0 0,-3-5 256 0 0,-2-5 96 0 0,-7-4-224 0 0,-7 2 64 0 0,-7 3 0 0 0,-9 8-32 0 0,-4 10 32 0 0,-5 6-64 0 0,-2 7 0 0 0,5 4-32 0 0,3 2-32 0 0,6 5 0 0 0,7 1 32 0 0,8 0-128 0 0,6-1 0 0 0,6-1-64 0 0,5-2 32 0 0,5-2-64 0 0,2-3 0 0 0,7-7 0 0 0,2-8-32 0 0,3-9 0 0 0,5-12 0 0 0,-1-7 0 0 0,-6-7 0 0 0,-8-7 0 0 0,-8 0 0 0 0,-10 2 0 0 0,-6 3-32 0 0,-6 3 0 0 0,-2 7 32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7763 10239 12255 0 0,'0'4'3136'0'0,"0"9"-3040"0"0,-4 6 0 0 0,-1 8 0 0 0,4 2 32 0 0,6 1 128 0 0,3-1-128 0 0,3-5 0 0 0,3-7 160 0 0,8-11-64 0 0,4-9-128 0 0,1-12 32 0 0,0-8-32 0 0,-5-4-32 0 0,-6 0 64 0 0,-5 7 96 0 0,-6 16-192 0 0,2 15 0 0 0,2 14 0 0 0,4 11 32 0 0,4 2-32 0 0,2-1 0 0 0,3-6 32 0 0,0-6-32 0 0,5-6 32 0 0,2-10-32 0 0,-1-8 32 0 0,-5-3-64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8321 10312 12031 0 0,'0'-4'2048'0'0,"-4"-1"-768"0"0,-9 4-1024 0 0,-6 6-160 0 0,-3 6 96 0 0,-3 9-32 0 0,4 9 96 0 0,1 7-32 0 0,8 1 352 0 0,10-2-32 0 0,16-6-288 0 0,15-9 0 0 0,13-7-32 0 0,-1-7-224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8551 10010 12735 0 0,'4'0'0'0'0,"1"4"544"0"0,0 5 2336 0 0,-1 5-2208 0 0,-1 11-416 0 0,-1 14 0 0 0,-5 11-32 0 0,-6 9-32 0 0,-1 6-32 0 0,-7 3 0 0 0,0 2 0 0 0,-1-3-32 0 0,-2-2 32 0 0,-1-7 0 0 0,3-7 0 0 0,1-8-32 0 0,7-7 64 0 0,5-13 256 0 0,11-20-352 0 0,9-16 0 0 0,9-15-32 0 0,9-10 0 0 0,1-10-32 0 0,4-5 0 0 0,-1 4-32 0 0,-3 5 0 0 0,-3 14 0 0 0,-8 21 0 0 0,-7 18 0 0 0,-10 20 0 0 0,-2 13 32 0 0,-2 3-32 0 0,-2 1 32 0 0,4-3 0 0 0,1-4 0 0 0,3-7 32 0 0,1-7-64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8837 10406 13535 0 0,'0'4'0'0'0,"0"5"544"0"0,4 8-32 0 0,1 6 256 0 0,4-1 352 0 0,4-5-736 0 0,7-4-256 0 0,9-6 0 0 0,6-7-64 0 0,6-7 0 0 0,3-7 32 0 0,-2-5-32 0 0,-8-6 32 0 0,-10-7 0 0 0,-9-2 64 0 0,-11 4 32 0 0,-14 5-32 0 0,-9 5 64 0 0,-9 7 0 0 0,-7 6 0 0 0,-2 11 0 0 0,-2 12 32 0 0,1 17-64 0 0,8 12 0 0 0,8 8 0 0 0,13-2 0 0 0,11 2-32 0 0,13-5 0 0 0,11-5-32 0 0,14-8 32 0 0,11-8 0 0 0,8-14 0 0 0,2-8 0 0 0,-9-6-160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7230 10956 8031 0 0,'4'0'0'0'0,"5"4"2048"0"0,1-3 1120 0 0,-5-1-1184 0 0,-7-1-1312 0 0,-4-4-32 0 0,-4-5-256 0 0,-4-1 32 0 0,-4 2-160 0 0,-3 2 0 0 0,-1 2-64 0 0,-5 6 32 0 0,-2 11-64 0 0,1 6 0 0 0,0 13-32 0 0,2 8-32 0 0,9 6 0 0 0,8 2 0 0 0,8 1-32 0 0,5-3 0 0 0,6-6-32 0 0,4-10 0 0 0,5-9 0 0 0,2-9 0 0 0,2-9-32 0 0,4-10 0 0 0,6-14 0 0 0,1-15 0 0 0,-2-14 0 0 0,-2-12 0 0 0,-3-8 0 0 0,-5 0 0 0 0,-7 2 0 0 0,-6 0 32 0 0,-4 4 0 0 0,-3 10 0 0 0,-2 17 256 0 0,-2 24-256 0 0,1 25 0 0 0,0 23-32 0 0,0 16 0 0 0,0 13 0 0 0,5 5 0 0 0,1 1 0 0 0,3-5 0 0 0,5-5 0 0 0,4-6 0 0 0,3-7 0 0 0,5-11 0 0 0,-1-12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7607 10645 12351 0 0,'4'0'0'0'0,"1"4"3904"0"0,0 9-3264 0 0,-5 10-384 0 0,-6 12 32 0 0,-2 5-32 0 0,0 3 0 0 0,2 1-64 0 0,1-2 32 0 0,2-8-224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7854 10916 11935 0 0,'0'4'544'0'0,"0"5"0"0"0,0 5 864 0 0,0 4-480 0 0,4 2-544 0 0,5-1-224 0 0,9-5 32 0 0,9-4-32 0 0,3-4 32 0 0,2-7-32 0 0,-2-7 0 0 0,-6-6 0 0 0,-7-5-32 0 0,-14 1 32 0 0,-11 0-32 0 0,-16-1 0 0 0,-12-1 32 0 0,-7 3-64 0 0,0 8 32 0 0,3 9 0 0 0,5 9-32 0 0,4 11 0 0 0,7 13 32 0 0,13 8-64 0 0,10 6 32 0 0,11 2 0 0 0,10-3 0 0 0,11-6 32 0 0,6-9-32 0 0,10-11 0 0 0,-4-8-96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8155 10946 11135 0 0,'0'-4'0'0'0,"4"3"0"0"0,5 1 864 0 0,1 5 1504 0 0,-9 13-2368 0 0,-9 11 64 0 0,-6 8-64 0 0,-5 6 32 0 0,-3-1 32 0 0,-2 1 0 0 0,4-4 160 0 0,4-12 416 0 0,10-14-480 0 0,13-18 32 0 0,9-15-64 0 0,10-8 32 0 0,4-8-64 0 0,1 4 0 0 0,-1 2 0 0 0,-2 7 0 0 0,-5 10 0 0 0,-3 13-64 0 0,-5 13 0 0 0,-1 8 0 0 0,-3 5 32 0 0,0 1 64 0 0,-1-3-128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8480 10769 9919 0 0,'4'0'0'0'0,"5"3"1024"0"0,-3 10 3424 0 0,-6 10-4160 0 0,-11 9 32 0 0,-7 10 0 0 0,-1 10-32 0 0,3 4 0 0 0,4 3 0 0 0,8 1 0 0 0,5-4-32 0 0,6-2-32 0 0,5-8 0 0 0,1-7 0 0 0,3-10-64 0 0,-3-10-160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16437 5217 11647 0 0,'4'3'0'0'0,"4"5"448"0"0,-3 1 1792 0 0,-9-1-1632 0 0,-10-6 32 0 0,-6-6-416 0 0,-8-5 0 0 0,-1-3-160 0 0,1-1 32 0 0,1 1-96 0 0,2 2 32 0 0,2 4-32 0 0,1 5 0 0 0,5 7-32 0 0,1 9 32 0 0,1 12-32 0 0,2 9 0 0 0,7 4 0 0 0,8 3-32 0 0,7 1 0 0 0,9-4-32 0 0,4-5 32 0 0,3-9-32 0 0,0-8 0 0 0,-1-11 0 0 0,-1-7 32 0 0,-1-7 32 0 0,-1-5 32 0 0,-4-8-32 0 0,-4-3 32 0 0,-6-2 0 0 0,-6-3 0 0 0,-11-4 0 0 0,-6 0 0 0 0,-2 6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8237 10963 12255 0 0,'0'4'0'0'0,"4"1"544"0"0,1 3 32 0 0,4-2 1984 0 0,8-4-2368 0 0,12-5-32 0 0,14-2-32 0 0,10-1-32 0 0,4 1 64 0 0,1 2 0 0 0,-7 1 256 0 0,-11 0-416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8692 11019 11135 0 0,'0'-4'0'0'0,"4"-1"544"0"0,1-4 1376 0 0,0 4-1440 0 0,-1 6-416 0 0,-5 15-64 0 0,-3 16 64 0 0,-3 11-32 0 0,-2 1 0 0 0,-3 1 0 0 0,1-3 0 0 0,3-5 64 0 0,-3-8 128 0 0,2-14 288 0 0,2-13-288 0 0,6-14 0 0 0,4-17 0 0 0,4-15-32 0 0,2-8 32 0 0,2-3 0 0 0,8 5-32 0 0,5 6 32 0 0,5 7-32 0 0,2 10 0 0 0,-1 9-32 0 0,3 9 0 0 0,-1 8-64 0 0,-6 5-96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8946 10984 10527 0 0,'-4'0'480'0'0,"-1"4"1696"0"0,0 5-928 0 0,5 1-736 0 0,6 3-352 0 0,10 3 96 0 0,10-2 32 0 0,8-2-64 0 0,6-4 0 0 0,1-7 0 0 0,-4-8 160 0 0,-8-6-224 0 0,-4-4 0 0 0,-11-5 64 0 0,-12 3-128 0 0,-10 4-32 0 0,-11 5 32 0 0,-6 8-64 0 0,-7 11 32 0 0,-5 13 0 0 0,-1 10 0 0 0,6 7-32 0 0,9 9 64 0 0,8 0-64 0 0,11-5 32 0 0,10-5 32 0 0,7-9 0 0 0,10-10-32 0 0,0-8-64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9397 10733 12447 0 0,'0'4'0'0'0,"-4"1"512"0"0,-9 0 832 0 0,-10 7-512 0 0,-8 5-288 0 0,-12 7 32 0 0,-5 4-320 0 0,-2 1 0 0 0,3-1-32 0 0,9-5-224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9285 11046 11135 0 0,'-4'0'3264'0'0,"3"0"-1664"0"0,1 4-1440 0 0,5 1 0 0 0,13 4 32 0 0,11 0 0 0 0,8-5 96 0 0,6-4-32 0 0,3-5 64 0 0,2-9-32 0 0,-8-7 0 0 0,-6-3 32 0 0,-10-2-64 0 0,-16 0 256 0 0,-17 4-288 0 0,-19 7 0 0 0,-16 4 0 0 0,-12 6-32 0 0,-4 6 0 0 0,4 16-32 0 0,7 11 0 0 0,13 10-64 0 0,16 9 32 0 0,19 5-32 0 0,18-3 0 0 0,21-5-32 0 0,15-8 32 0 0,15-8-32 0 0,-4-10-64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11.8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7832 10239 7519 0 0,'4'4'0'0'0,"1"5"480"0"0,3 1 1152 0 0,1 3-544 0 0,3-1 640 0 0,10 1-1152 0 0,14-1 0 0 0,15 1-192 0 0,16-2 0 0 0,6-3-128 0 0,8-2 32 0 0,1-3-64 0 0,5-1 0 0 0,5-6 0 0 0,1-1 0 0 0,0 0 32 0 0,0 0 0 0 0,-4 2-32 0 0,-6 1 0 0 0,-5 4 0 0 0,-1 3 0 0 0,-2 0-64 0 0,-2-1 0 0 0,-1-1-32 0 0,-7 3-32 0 0,-1 0-32 0 0,-5-1 0 0 0,-4 0-32 0 0,0-3 32 0 0,-2 0-32 0 0,-2-5 0 0 0,-6-2 0 0 0,-2 0 0 0 0,-2 0 0 0 0,0 2 0 0 0,2 1-32 0 0,0 1 32 0 0,1 1 0 0 0,1 4-32 0 0,-4 1 32 0 0,-1 0 0 0 0,1-1-32 0 0,0-1 0 0 0,2-1 32 0 0,1-1-32 0 0,0-1 32 0 0,1-3-32 0 0,-7 1 32 0 0,-10 2-32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12.6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7832 10804 7135 0 0,'7'4'0'0'0,"7"5"800"0"0,9 5-32 0 0,12-1 544 0 0,11 3-32 0 0,10-2-448 0 0,6-4 32 0 0,5-3-448 0 0,3-3-32 0 0,4-2-96 0 0,5 2 0 0 0,9 1-96 0 0,5 0 0 0 0,-3-2-64 0 0,0-1 0 0 0,-4-1 0 0 0,-2 0-32 0 0,1-1 64 0 0,1 0-32 0 0,1 0 32 0 0,2 0 0 0 0,-3 0-32 0 0,-5-1 32 0 0,-8 1-32 0 0,-5-4 0 0 0,-2-1-32 0 0,-1 0-32 0 0,-4 1 0 0 0,-5 5 0 0 0,-7 3-32 0 0,-6 4 0 0 0,-4-4-32 0 0,-7-1 32 0 0,-4 2-32 0 0,1 0 0 0 0,-1-1 0 0 0,7 0 0 0 0,4-6 0 0 0,4-2 0 0 0,3 4-32 0 0,0 1 32 0 0,1 1-32 0 0,3 0 32 0 0,2 0 0 0 0,-1-1-32 0 0,-5 0 32 0 0,-3-1 0 0 0,-5 0 0 0 0,-4 0 0 0 0,-1 0 0 0 0,-3 0 0 0 0,3 0 0 0 0,2 0 32 0 0,4-4-32 0 0,-2-5 32 0 0,-3-1 0 0 0,-3 1 96 0 0,-7 2-128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5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58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0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16589 5278 10527 0 0,'-3'0'800'0'0,"-5"0"32"0"0,-4 0-416 0 0,-4 0 96 0 0,1 3-192 0 0,3 5 1408 0 0,7 5-1472 0 0,8 6 32 0 0,7 7-64 0 0,4 3 32 0 0,5-4-96 0 0,1-6 32 0 0,1-6-32 0 0,1-6 0 0 0,3-7-32 0 0,0-4 0 0 0,1-7-64 0 0,-2-6 32 0 0,-5-4-32 0 0,-5-1 0 0 0,-5 0 0 0 0,-8 3 0 0 0,-4 2-32 0 0,-1 7 192 0 0,3 8-192 0 0,9 9 32 0 0,9 6-32 0 0,10 4-32 0 0,2 0 64 0 0,1-4-64 0 0,2-4 32 0 0,2-6-32 0 0,2-8 32 0 0,2-9-32 0 0,1-7 32 0 0,-3-5 0 0 0,-6-6 0 0 0,-7-4-32 0 0,-6 0 32 0 0,-6 4 0 0 0,-5 3-32 0 0,-7 3 32 0 0,-7 3 0 0 0,-1 2-32 0 0,-4 4 32 0 0,1 2-32 0 0,6 3 0 0 0,8 4 0 0 0,6 7-32 0 0,6 7 0 0 0,6 5 0 0 0,5 5-32 0 0,-3 3 0 0 0,-2 2-32 0 0,0 0 32 0 0,-1 4-32 0 0,-3 1 32 0 0,-1-1-32 0 0,-3-1 32 0 0,-4-1 0 0 0,-3-1 0 0 0,-6-1 32 0 0,-6-1 0 0 0,-5 1 0 0 0,-1-2-32 0 0,2-6-32 0 0,10-12 0 0 0,11-14 64 0 0,12-7-32 0 0,8-5 0 0 0,6-3-32 0 0,4-2 32 0 0,2 1 0 0 0,1 3-32 0 0,-4 1 64 0 0,-5 3-32 0 0,-5 1 0 0 0,-4-3 32 0 0,-6-1 0 0 0,-3-2 32 0 0,-1-4 0 0 0,-2 0 0 0 0,-5-2 0 0 0,-6 2 32 0 0,-7 2-32 0 0,-3 3 32 0 0,-3 3-32 0 0,-3 1 0 0 0,7 11-640 0 0,9 12 480 0 0,10 12 32 0 0,10 7 32 0 0,9 0 32 0 0,2 0 0 0 0,-1 1 0 0 0,-3-4 32 0 0,-3-1 32 0 0,-2-1 0 0 0,-5 2 32 0 0,-10-3 0 0 0,-5 0 96 0 0,-8-2-64 0 0,-3 0 0 0 0,7-6-1536 0 0,10-7 1344 0 0,13-10 32 0 0,14-10 32 0 0,7-8 64 0 0,6-7 0 0 0,5-6 0 0 0,3-4 0 0 0,-1-1 0 0 0,-7 2 32 0 0,-8 0 32 0 0,-9 6 0 0 0,-9 1 0 0 0,-6 5 64 0 0,-5 4-32 0 0,-9 7 64 0 0,-5 4 32 0 0,-6 2-32 0 0,-4-1 0 0 0,-5 4 0 0 0,-6 0 0 0 0,-6 5 32 0 0,-9 9 0 0 0,-4 9-32 0 0,-3 11 0 0 0,3 9 0 0 0,5 9-32 0 0,6 8 32 0 0,7 3-32 0 0,11 0 32 0 0,15-1 0 0 0,16-7 0 0 0,17-9 32 0 0,14-11 0 0 0,17-10 32 0 0,10-12 32 0 0,-8-7-256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0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1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11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23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23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18168 4689 11135 0 0,'3'0'0'0'0,"2"-4"576"0"0,3-4 768 0 0,0-4-576 0 0,-5 0 992 0 0,-2 5-1088 0 0,1 4-480 0 0,1 6 192 0 0,3 9-224 0 0,4 9 0 0 0,1 6-32 0 0,1 0 0 0 0,2-1 0 0 0,3 0 32 0 0,4-3-128 0 0,6-1 96 0 0,6 0-64 0 0,3-2 32 0 0,-4 0-64 0 0,-4 3 32 0 0,-4 2-64 0 0,-5-4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28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66 24575,'8'-2'0,"0"1"0,0-1 0,-1-1 0,1 1 0,0-2 0,-1 1 0,0-1 0,0 0 0,0 0 0,0 0 0,10-10 0,-17 14 0,0-1 0,0 1 0,1 0 0,-1-1 0,0 1 0,0 0 0,0-1 0,1 1 0,-1 0 0,0-1 0,0 1 0,0-1 0,0 1 0,0 0 0,0-1 0,0 1 0,0 0 0,0-1 0,0 1 0,0-1 0,0 1 0,0 0 0,0-1 0,0 1 0,0 0 0,-1-1 0,1 1 0,0 0 0,0-1 0,0 1 0,-1 0 0,1-1 0,0 1 0,0 0 0,-1-1 0,1 1 0,0 0 0,0 0 0,-1-1 0,1 1 0,-21-5 0,-22 9 0,40-3 0,-1 0 0,1 0 0,0 0 0,0 1 0,0-1 0,0 1 0,0 0 0,0 0 0,0 0 0,1 0 0,-1 0 0,-2 4 0,4-5 0,1-1 0,-1 1 0,1 0 0,0-1 0,-1 1 0,1 0 0,0-1 0,0 1 0,0 0 0,-1 0 0,1-1 0,0 1 0,0 0 0,0-1 0,0 1 0,0 0 0,0 0 0,0-1 0,1 1 0,-1 0 0,0 0 0,0-1 0,1 2 0,0-1 0,0 1 0,0-1 0,0 1 0,1-1 0,-1 0 0,0 0 0,1 1 0,-1-1 0,1 0 0,-1 0 0,1-1 0,0 1 0,2 1 0,4 1 0,-1 0 0,1 0 0,0-1 0,14 3 0,-20-5 0,0 0 0,0 0 0,0 0 0,0 0 0,0 0 0,0 0 0,-1 0 0,1 0 0,0-1 0,0 1 0,0-1 0,-1 1 0,1-1 0,0 0 0,0 0 0,-1 0 0,1 0 0,-1 0 0,1 0 0,-1 0 0,1 0 0,-1-1 0,0 1 0,1 0 0,-1-1 0,1-2 0,-1 3 0,-1 1 0,0 0 0,0-1 0,0 1 0,0-1 0,1 1 0,-1-1 0,0 1 0,0 0 0,0-1 0,0 1 0,0-1 0,0 1 0,0-1 0,0 1 0,-1-1 0,1 1 0,0-1 0,0 1 0,0 0 0,0-1 0,0 1 0,-1-1 0,1 1 0,0 0 0,-1-1 0,1 1 0,0-1 0,0 1 0,-1 0 0,1-1 0,0 1 0,-1 0 0,1 0 0,-1-1 0,0 1 0,-23-7 0,0 10 0,23-3 0,1 0 0,-1 1 0,1-1 0,-1 0 0,1 0 0,-1 0 0,1 1 0,0-1 0,-1 0 0,1 1 0,-1-1 0,1 0 0,0 1 0,-1-1 0,1 0 0,0 1 0,0-1 0,-1 1 0,1-1 0,0 1 0,0-1 0,-1 0 0,1 1 0,0-1 0,0 1 0,0-1 0,0 1 0,0-1 0,0 1 0,0-1 0,0 1 0,0-1 0,0 1 0,0 0 0,0 7-1365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29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20 24575,'8'1'0,"20"4"0,-21-8 0,-14-8 0,7 10 0,-1 1 0,1-1 0,-1 0 0,0 0 0,1 0 0,-1 1 0,0-1 0,0 0 0,1 1 0,-1-1 0,0 1 0,0-1 0,0 1 0,0-1 0,0 1 0,0 0 0,0-1 0,0 1 0,0 0 0,0 0 0,0 0 0,0 0 0,0 0 0,0 0 0,0 0 0,0 0 0,0 0 0,0 0 0,0 1 0,0-1 0,0 0 0,0 0 0,0 1 0,1-1 0,-1 1 0,0-1 0,0 1 0,0 0 0,0-1 0,1 1 0,-1 0 0,0-1 0,1 1 0,-1 0 0,0 0 0,1 0 0,-1 0 0,0 1 0,0-1 0,1 1 0,-1 0 0,1-1 0,-1 1 0,1 0 0,0 0 0,0-1 0,0 1 0,0 0 0,0-1 0,0 1 0,0 0 0,1-1 0,-1 1 0,0 0 0,1-1 0,0 1 0,-1 0 0,1-1 0,0 1 0,0-1 0,0 1 0,0-1 0,0 0 0,0 1 0,0-1 0,0 0 0,0 0 0,2 1 0,0 0 0,1 0 0,-1 0 0,1-1 0,-1 0 0,1 0 0,0 0 0,-1 0 0,1 0 0,0-1 0,-1 1 0,1-1 0,0 0 0,0 0 0,-1-1 0,8-1 0,-10 2 0,1 0 0,-1 0 0,1 0 0,-1-1 0,0 1 0,1 0 0,-1-1 0,1 1 0,-1-1 0,0 0 0,0 1 0,1-1 0,-1 0 0,0 0 0,0 0 0,0 0 0,0 0 0,0 0 0,0 0 0,0 0 0,0 0 0,0-1 0,-1 1 0,1 0 0,0-1 0,-1 1 0,1 0 0,-1-1 0,0 1 0,1 0 0,-1-1 0,0 1 0,0-1 0,0 1 0,0-1 0,0 1 0,0-1 0,0 1 0,0-1 0,-1 1 0,0-3 0,1 2 0,-1 1 0,1 0 0,-1-1 0,0 1 0,1 0 0,-1-1 0,0 1 0,0 0 0,0 0 0,0 0 0,0 0 0,0-1 0,0 2 0,0-1 0,-1 0 0,1 0 0,0 0 0,-1 0 0,1 1 0,0-1 0,-1 1 0,1-1 0,-1 1 0,1-1 0,-1 1 0,1 0 0,-1 0 0,1 0 0,-3 0 0,1 0 0,-1 1 0,1-1 0,-1 1 0,1 0 0,-1 0 0,1 0 0,0 1 0,0-1 0,-1 1 0,1 0 0,0 0 0,-4 3 0,5-3 0,0-1 0,1 1 0,-1 0 0,0-1 0,0 1 0,1 0 0,-1 0 0,1 0 0,0 1 0,-1-1 0,1 0 0,0 0 0,0 1 0,1-1 0,-1 1 0,0 4 0,1-6 0,0 1 0,0 0 0,1-1 0,-1 1 0,1-1 0,-1 1 0,1 0 0,0-1 0,-1 1 0,1-1 0,0 1 0,0-1 0,0 0 0,0 1 0,1-1 0,-1 0 0,0 0 0,0 0 0,1 0 0,-1 0 0,1 0 0,-1 0 0,1 0 0,-1-1 0,1 1 0,-1-1 0,1 1 0,3 0 0,25 8 120,-19-9-321,-21-9-1083,3 5-5542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3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11 24483,'20'41'0,"-53"-9"0,79-39 0,-26 49 0,-12-88 0,37 40 0,-85-16 0,47-23 0,-40 77 0,-7-53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31.6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4.9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18668 5182 12031 0 0,'3'0'3072'0'0,"2"-3"-2784"0"0,-1-5 256 0 0,-4-1-416 0 0,-5 1 96 0 0,-2-1-128 0 0,0 4 96 0 0,-3 3-128 0 0,2 5 0 0 0,-2 5-32 0 0,0 6 64 0 0,6 3-64 0 0,4-5 0 0 0,4-4 0 0 0,3-7-32 0 0,-1-4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5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5.8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7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7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7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9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9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3:59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01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07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19562 5874 12447 0 0,'3'3'768'0'0,"5"2"-96"0"0,1-4-32 0 0,2-6-160 0 0,6-4-32 0 0,8-6-224 0 0,5-2 0 0 0,5-3-96 0 0,-3 3-128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07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0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1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3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3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4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24575,'4'0'0,"1"4"0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5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6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16.7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19703 6124 11935 0 0,'0'4'0'0'0,"0"3"832"0"0,0 6 1024 0 0,3-4-928 0 0,8-7-768 0 0,10-7 32 0 0,7-6 64 0 0,6-8 0 0 0,4-4-64 0 0,2 2 0 0 0,-1 1-64 0 0,-5 0 32 0 0,-8 4-160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19881 6341 12959 0 0,'0'4'0'0'0,"-3"0"0"0"0,-2 4 416 0 0,1 3 0 0 0,0 4 2080 0 0,5-1-1472 0 0,6-3-896 0 0,1 0-32 0 0,2-1 0 0 0,8-3 0 0 0,6 1 32 0 0,3-1 32 0 0,8-2 0 0 0,-3-1-160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16594 6959 8223 0 0,'0'3'1120'0'0,"-4"2"4192"0"0,-4-1-4896 0 0,-7-1-32 0 0,-13 3-160 0 0,-7 0 0 0 0,-5-1-128 0 0,-2 3 32 0 0,-1-1-64 0 0,6-2-64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16700 7135 11231 0 0,'0'3'0'0'0,"0"5"352"0"0,0 5 0 0 0,0 2 160 0 0,0 4 64 0 0,-3-3 416 0 0,-2 0-768 0 0,-6-3-96 0 0,-5 0 32 0 0,-10 1-32 0 0,-7 2 0 0 0,-5 1 0 0 0,-3 1 0 0 0,-5-2-32 0 0,6-4-96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19228 4291 12863 0 0,'-4'0'0'0'0,"0"-4"224"0"0,0 3 448 0 0,10-2 64 0 0,19-8-608 0 0,22-8-32 0 0,23-12 64 0 0,17-6 0 0 0,8-5 64 0 0,0 1 32 0 0,-8 5 0 0 0,-19 9-256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16839 7417 12159 0 0,'0'4'416'0'0,"-4"4"1952"0"0,-4 4-2240 0 0,-4 4 0 0 0,-7 5-128 0 0,-4 7 32 0 0,-5 5-32 0 0,0 4 0 0 0,-4 5 0 0 0,2 4 64 0 0,1-1 0 0 0,7-7-64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16938 7129 10527 0 0,'0'4'1088'0'0,"0"-3"1856"0"0,-3-1-2176 0 0,-2-4-352 0 0,1-5 0 0 0,0-5-160 0 0,2-2-32 0 0,-3 0-32 0 0,0 1-32 0 0,0-2 352 0 0,1 7 64 0 0,2 7-448 0 0,4 12-32 0 0,5 14 32 0 0,6 10-32 0 0,2 10 32 0 0,4 8 0 0 0,1 5 0 0 0,1 4 32 0 0,3 1 0 0 0,2 5-64 0 0,-1 1 32 0 0,-1-1 32 0 0,-1-1-32 0 0,-1-1 32 0 0,-1-6-32 0 0,-1-1-32 0 0,-3-7-32 0 0,-5-6-32 0 0,-4-10-32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16969 7605 14143 0 0,'0'-3'0'0'0,"3"-2"416"0"0,5 1 0 0 0,4-3 256 0 0,4-4 32 0 0,2-2-224 0 0,2-4 32 0 0,1-2-352 0 0,0 3 32 0 0,0 0-32 0 0,3 0-32 0 0,1-2 0 0 0,3 0-32 0 0,1-1 0 0 0,-2 0 0 0 0,1-1-64 0 0,-3 3-32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17761 7298 12543 0 0,'0'-3'0'0'0,"3"-2"800"0"0,-2-3 608 0 0,-4 0-512 0 0,-6 1-704 0 0,-8 2 0 0 0,-4 6-64 0 0,-6 1 32 0 0,-1 2-64 0 0,0-1 32 0 0,2 3 0 0 0,1 4-32 0 0,-1 3 0 0 0,0 7 32 0 0,5 7-64 0 0,5 5 32 0 0,10 4 0 0 0,8 0 0 0 0,8-4-32 0 0,6-6 32 0 0,3-5 0 0 0,5-5-32 0 0,6-10 0 0 0,0-9 32 0 0,3-10 0 0 0,-1-10 0 0 0,-3-5-32 0 0,-6-4 0 0 0,-7-1 0 0 0,-9 0 0 0 0,-7 1 0 0 0,-6-1-32 0 0,-9 2 0 0 0,-2 6-32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17940 7176 12255 0 0,'0'4'800'0'0,"0"-3"2240"0"0,-3-1-2656 0 0,-2 2 64 0 0,1 9-288 0 0,4 8-64 0 0,2 12 0 0 0,4 3-32 0 0,5 4 0 0 0,0-2-32 0 0,2-7 32 0 0,2-8-32 0 0,1-5 0 0 0,3-4 0 0 0,0-9-32 0 0,5-7 32 0 0,1-7 0 0 0,-1-8-32 0 0,-3-8 32 0 0,-6-3-32 0 0,-6-3 0 0 0,-3 1 32 0 0,-7 6 0 0 0,-4 10-96 0 0,4 12 32 0 0,4 10-32 0 0,2 7-32 0 0,8 5 0 0 0,4-1-32 0 0,3-3 64 0 0,1-4-32 0 0,1-3 32 0 0,0-4 32 0 0,3-5 0 0 0,0-9 0 0 0,4-7 32 0 0,-1-6-32 0 0,-1-3 32 0 0,-1-4 0 0 0,-6 1-64 0 0,-7 1 32 0 0,-4 2-32 0 0,-5 3 0 0 0,-2 2-32 0 0,-5 1 0 0 0,-3 0 0 0 0,-3 5 0 0 0,3 4-416 0 0,7 5 416 0 0,12 6 32 0 0,15 4 0 0 0,10 5 0 0 0,4 4 32 0 0,-1 0 0 0 0,0 2 0 0 0,-1 2 0 0 0,-4 1 32 0 0,0 5-32 0 0,-4 5 32 0 0,-7 5 0 0 0,-8 5 0 0 0,-7 1 0 0 0,-4-1 32 0 0,-8 0-32 0 0,-6-7 160 0 0,-2-12 64 0 0,0-12-128 0 0,6-14 0 0 0,4-13 0 0 0,4-5-32 0 0,3-6 32 0 0,2-1 0 0 0,5-2-32 0 0,1 3 0 0 0,4-1 0 0 0,0-2-32 0 0,5 2 0 0 0,1 3-32 0 0,0 0 32 0 0,-1 2-32 0 0,-4 2-32 0 0,-6 1 0 0 0,-5 3 0 0 0,-8 4 0 0 0,-4 3-32 0 0,-4-1 32 0 0,-5 0 0 0 0,-4 2 0 0 0,-3 4 0 0 0,-1 3 0 0 0,6 4-64 0 0,9 1 64 0 0,12 5 0 0 0,12 9 32 0 0,13 5 0 0 0,4 4 0 0 0,3 1 0 0 0,-2 1 0 0 0,-4-4 32 0 0,-3-1 0 0 0,-8-1 0 0 0,-4 0 0 0 0,-4 1 32 0 0,-6 1-32 0 0,-3 0 0 0 0,-7 4 0 0 0,-5 1-32 0 0,-3 4 0 0 0,-2 1 0 0 0,-3-6-32 0 0,1-2-128 0 0,7-5-544 0 0,11-13 640 0 0,11-9 32 0 0,8-8 0 0 0,2-4 32 0 0,1-3 0 0 0,3-5 0 0 0,-1-4 0 0 0,-1-5 0 0 0,-2-2 32 0 0,-5-6-32 0 0,-3-2 64 0 0,-3 3-32 0 0,-6 2 0 0 0,-3 4 32 0 0,-2 5 0 0 0,-6 4 64 0 0,-2 4-32 0 0,-3 5-32 0 0,-5 6 64 0 0,-2 5 64 0 0,-3 7-96 0 0,2 7 32 0 0,0 9 0 0 0,3 6 0 0 0,7 5 0 0 0,4 2 32 0 0,7-1-32 0 0,5 2 32 0 0,5-1 32 0 0,6-5-32 0 0,10-7 0 0 0,7-10-32 0 0,3-9 0 0 0,2-11 0 0 0,-6-4-128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19333 6253 6719 0 0,'-4'3'0'0'0,"3"2"0"0"0,5 3 416 0 0,1 3-32 0 0,4 1 352 0 0,-3-3 4576 0 0,-3 1-4928 0 0,-6-1 704 0 0,-1 1-480 0 0,-1 3 384 0 0,4-2-512 0 0,3 2-384 0 0,3-3 32 0 0,2 2-32 0 0,0 1 128 0 0,1-1-128 0 0,0 1 256 0 0,2 2-64 0 0,-1 1-224 0 0,-2 1 32 0 0,-2 2-32 0 0,-2 1 0 0 0,-2 0-32 0 0,-3-3 0 0 0,-3-1-32 0 0,4 0 0 0 0,1 1 32 0 0,5-3 0 0 0,5-3-32 0 0,4-4 32 0 0,-1 0-32 0 0,2-4 0 0 0,0-3 0 0 0,-1 3 32 0 0,0 0-32 0 0,-2 3 64 0 0,-3 4-64 0 0,-4 3 0 0 0,-2 4 32 0 0,-5 2-32 0 0,-2 1 0 0 0,-1 1 0 0 0,4-1 32 0 0,3 1 32 0 0,3-3 160 0 0,2-6-224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19619 7132 12543 0 0,'-3'0'384'0'0,"-2"-3"2720"0"0,1-5-2688 0 0,-3-1-224 0 0,-4 1 96 0 0,4 2 256 0 0,7 2-480 0 0,6 2 32 0 0,5 1-64 0 0,5 1 64 0 0,0-4-64 0 0,0 0 32 0 0,-3-3-32 0 0,-3-4 32 0 0,-3-4-32 0 0,-3-2 128 0 0,-6 1-96 0 0,-6 8 0 0 0,-5 7-64 0 0,0 5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1:01:5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 4569,'-25'-3'2024,"4"3"-1207,11-3-465,6 1 184,2 0-120,-4 0-48,0 1 8,5 1-176,5 2-200,-4-3-296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1:01:5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 1896,'-45'7'1137,"44"-7"-968,1 0 0,0 0 0,-1 0 1,0 0-1,1 0 0,-1 0 0,0 0 0,0 0 1,1 0-1,-1 0 0,0 0 0,1-1 0,0 1 1,-1 0-1,1 0 0,-1 0 0,0-1 0,1 1 1,-1-1-1,0 1 0,1-1 0,-1 1 1,1 0-1,-1-1 0,1 1 0,0-1 0,0 1 1,-1 0-1,1-1 0,0 0 0,-1 0 0,1 0-130,0 1 0,-1-1 0,1 0-1,0 1 1,0 0 0,0 0 0,0-1-1,0 1 1,0-1 0,0 1 0,0 0-1,1-1 1,-1 0 0,0 0 0,0 1-1,1 0 1,-1-1 0,0 1-1,0 0 1,0 0 0,0-1 0,1 1-1,-1 0 1,0-1 0,0 1 0,1-1-1,-1 1 1,0 0 0,0-1 0,1 1-1,0 0 1,-1 0 0,1 0 0,-1 0-1,0-1 1,2 1 0,5-2-10,0 1 1,0 0-1,0 1 1,0-1-1,1 1 1,-1 0-1,1 1 1,-1-1-1,1 2 1,-1-1-1,0 1 1,0 1-1,0-2 1,0 3-1,0-2 1,-1 1 0,1 1-1,-1 0 1,0 0-1,0 1 1,-1-1-1,7 8 1,14 15 42,-4-5 26,26 36 0,-44-53-63,-1 0 1,1 0 0,-2 1-1,1 0 1,-1-1 0,0 1-1,0 0 1,0 0 0,-1-1-1,0 1 1,0 1-1,0-2 1,-1 2 0,0 6-1,6 59 188,-9 124-5,2-187-199,1 1 1,0-2 0,1 3 0,-1-3 0,3 2 0,-1-1 0,0-1 0,0 1 0,2 0-1,-1-1 1,8 14 0,-1-6 13,0-1-1,14 15 1,-20-24 10,1-2-1,-1 0 1,1 2 0,1-3-1,0 1 1,0 0-1,-1 0 1,13 4 0,-13-6-21,1-1 0,-1-1-1,1 1 1,-1 0 0,10-1 0,7 0 23,-20 1-33,-1-1 1,1 1-1,0-1 1,-1 0-1,1 0 0,0 0 1,0 0-1,-1 0 1,1 0-1,-1-1 1,2 1-1,-1-1 1,-1 0 3,-1 0 0,1 1 1,-1 0-1,1-1 1,-1 0-1,0 1 0,0-1 1,0 1-1,0-1 1,0 0-1,0 0 0,0 1 1,0 0-1,0-1 0,0 0 1,0 1-1,0-1 1,0 0-1,0 0 0,0 1 1,0-1-1,-1 0 0,1 1 1,-1 0-1,1-1 1,-1 0-1,1 1 0,0-1 1,-1 0-1,-4-8-73,3 5 120,2 1 0,-1-1 0,-1 2 1,0-1-1,0-1 0,1 2 0,-1-1 0,-1 1 0,1-1 0,0 0 1,-1 2-1,1-2 0,-3-1 0,4 4-64,1 0-6,1 0 6,0 1 1,-1-1-1,2 1 0,-1-1 0,0 0 1,0 0-1,0 1 0,-1-1 0,1 1 1,0-1-1,-1 1 0,1 0 0,1 0 1,-2 0-1,1 0 0,5 5 0,26 25-25,-29-29 21,-2-1-1,2 1 0,-1 0 0,0-1 1,1 0-1,4 3 0,2-1 16,-1 0 13,-6-2-6,0-1 0,-1 1 0,0-1 0,2 0 0,-2 1 0,1 0 0,-1-1 0,0 2 0,1-1 0,1 1 0,-4-2 95,0 0 0,-1 0 0,0 0 0,1 1 0,0-1 0,-1 1 0,1 0 0,-1-1 0,1 0 0,0 1 0,0 0-1,-3 1 1,-2 2-111,4-3-2,-1 0 1,0 0-1,1 1 0,-1-1 1,1 1-1,-1-1 1,0 1-1,2 0 1,-1 0-1,0 1 0,0-1 1,0 0-1,0 0 1,0 1-1,1-1 0,0 1 1,0-1-1,-2 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1:01:5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5 102 1232,'-4'0'4902,"8"-1"-3050,8-2-1581,-12 3-85,6-2 116,2 0 302,15 4 258,62 9 59,-74-9-800,0-2 1,1 1-1,-1-1 0,0 0 1,19-3-1,-5 0 78,3 1 39,8 1-56,0-3 0,-1-1 0,37-11 0,-39 10-89,-25 6-41,-1-2 0,1 0 0,0 0 1,12-5-1,-20 7-39,0 0-1,0 0 1,0 0 0,0 0 0,0 0 0,0 0 0,1 0-1,-1 0 1,0 0 0,0 0 0,0 0 0,0 0-1,0-1 1,0 1 0,0 0 0,0 0 0,0 0-1,0 0 1,0-1 0,0 1 0,0 0 0,0 0-1,0 0 1,0 0 0,0 0 0,0 0 0,0 0 0,0 0-1,0-1 1,0 1 0,0 0 0,0 0 0,0 0-1,0 0 1,0-1 0,0 1 0,0 0 0,0 0-1,0 0 1,0-1 0,0 1 0,0 0 0,0 0-1,0 0 1,0 0 0,0 0 0,0 0 0,0 0 0,0 0-1,-1 0 1,1 0 0,-9-8 96,-2 0-93,-16-17 2,26 24-26,-1-1 0,2 2 0,-2-1 0,2-1 0,-2 2 0,1-1 0,-2 1 0,2-1-1,0 1 1,0-1 0,-1 1 0,-1-1 0,11 11-80,12 3 80,-17-11 8,-1 0 0,0 0 0,1-1 0,-1 1 0,0-1 0,1 1 0,0-1 0,5 1 0,12 9 8,-12-7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19332 4639 12639 0 0,'4'0'0'0'0,"4"0"544"0"0,4-3-32 0 0,11-2 384 0 0,11-2 0 0 0,14-1-320 0 0,8-3 0 0 0,6-2-384 0 0,2 1-32 0 0,1 3-96 0 0,-11 2-64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1:01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14627,'-19'28'8,"12"-14"24,1-7 32,4-4-16,2-1-504,-2 0-624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4T01:02:0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45 594 1376,'-40'17'947,"35"-13"1115,7-3-201,11-1 290,-5 0-2410,-6 0 265,9 1 234,-1-1 0,18-4 0,-25 4-187,0 0-1,0-2 1,0 2-1,0 0 1,-1-2-1,2 1 1,-1-1 0,-1 1-1,1-1 1,-1 1-1,1-1 1,-1 0-1,0 0 1,0 0-1,4-5 1,5-11 42,1 0 0,-3-1 1,0-1-1,-1 0 0,-1 0 0,6-27 1,3-43-3,-10 54-48,11-42-1,-4 31-4,-9 39-21,-3 2 39,2-1 1,0 1-1,5-10 1,-6 14-51,0 0-1,0 0 1,-1 0 0,1 0 0,0 1-1,0 0 1,0-1 0,0 1 0,0-1 0,0 2-1,1-2 1,-1 1 0,4-2 0,9 0 0,1-1 0,1 3 0,-2-1 0,26 0 0,21-1 157,-61 3-147,1 0-1,-1-1 1,1 1-1,-1-1 1,1 0-1,-1 1 0,0-1 1,1 0-1,1 0 1,3-2 136,-13-22 535,6 25-686,1-2 0,-1 1 0,0 0 0,0 0 0,0 0 1,0 0-1,1 0 0,-2 0 0,1 0 0,-2-1 1,-7-6-1,-26-27 31,28 31-61,7 6-58,5 2 66,46 36 91,-17-12 124,-28-26-125,18 11 11,-17-7 454,-6-6-517,0 0 0,0 0 0,0 0 0,0 0 1,0 0-1,0 0 0,0 0 0,0 0 0,0 0 0,0 0 0,0 0 1,0 0-1,0 0 0,0 0 0,0 0 0,0 0 0,0 0 0,0 0 1,0 0-1,-1 0 0,1 0 0,0 0 0,0 0 0,0 0 0,0 0 1,0 0-1,0 0 0,0 0 0,0 0 0,0 0 0,0 0 0,0 0 1,0 0-1,-1 0 0,1 0 0,0 0 0,0 0 0,0 0 0,0 0 1,0 0-1,0 0 0,0 0 0,0 0 0,0 0 0,0 0 0,0 0 1,0 0-1,0 0 0,0 0 0,0 0 0,0 0 0,0 0 0,0 0 1,0 0-1,0 0 0,0 0 0,0 0 0,0 0 0,0 0 0,0 0 1,0 1-1,0-1 0,0 0 0,0 0 0,0 0 0,1 0 0,-1 0 1,0 0-1,-2 0-8,2 1 0,-1-1 0,0 1 0,0-1 1,1 0-1,-1 1 0,0 0 0,1-1 0,-1 1 0,0-1 1,0 0-1,1 1 0,-1 0 0,1-1 0,-1 1 0,1 0 1,-1 1-1,-1-1-3,-1 3-2,0 0-1,0-1-1,0 1 0,0 0 1,1 0-1,0-1 0,0 2 1,0-1-1,-2 7 0,-10 16 72,12-23-206,0 0 1,0 0-1,0 0 1,1 0 0,-1 0-1,1 1 1,-2 3-1,3-7 65,0-1 0,0 0 0,0 1 0,0-1 0,0 1 0,0-1 0,0 1 0,0 0 0,0-1 0,0 0 0,0 1 0,1 0 0,-1-1 0,0 0 0,0 0 0,0 0 0,0 1-1,0-1 1,1 1 0,-1 0 0,1-1 0,15 5-770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9T12:57:05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1 871 5527 0 0,'1'1'1411'0'0,"0"-1"-1414"0"0,-1 0 1 0 0,0 0-1 0 0,0 0 1 0 0,0 0-1 0 0,0 0 1 0 0,0 1-1 0 0,0-1 1 0 0,0 0-1 0 0,0 0 1 0 0,0 0-1 0 0,0 0 1 0 0,0 0-1 0 0,1 0 1 0 0,-1 0-1 0 0,0 0 1 0 0,0 0-1 0 0,0 0 1 0 0,1 0-1 0 0,-1 0 1 0 0,0 1-1 0 0,0-1 1 0 0,0 0-1 0 0,1 0 1 0 0,-1-1-1 0 0,0 1 1 0 0,0 0-1 0 0,0 0 1 0 0,0 0-1 0 0,0 0 1 0 0,0 0-1 0 0,0 0 1 0 0,0 0-1 0 0,0 0 1 0 0,1 0 0 0 0,-1 0-1 0 0,0 0 1 0 0,0 0-1 0 0,0-1 1 0 0,0 1-1 0 0,0 0 1 0 0,1 0-1 0 0,-1 0 1 0 0,0 0-1 0 0,0 0 1 0 0,0 0-1 0 0,0 0 1 0 0,0 0-1 0 0,0 0 1 0 0,0 0-1 0 0,0-1 1 0 0,1 1-1 0 0,-1 0 1 0 0,0 0-1 0 0,0-1 1 0 0,7-12-424 0 0,4-8 334 0 0,25-33 0 0 0,-4 16 535 0 0,30-41 714 0 0,-41 43-427 0 0,-13 21 419 0 0,14-18 1 0 0,-19 29-1018 0 0,1-1 1 0 0,0 1 0 0 0,0 0-1 0 0,1 0 1 0 0,-2 1-1 0 0,3-1 1 0 0,7-4 0 0 0,-4 3-391 0 0,0 1 1 0 0,0 1-1 0 0,0-1 1 0 0,0 2 0 0 0,1-1-1 0 0,0 1 1 0 0,-1 1-1 0 0,0-1 1 0 0,1 1 0 0 0,0 1-1 0 0,0 0 1 0 0,-1 1-1 0 0,1 0 1 0 0,0 0 0 0 0,-1 1-1 0 0,1 0 1 0 0,14 6-1 0 0,-4-1 136 0 0,1 1 483 0 0,23 4-1 0 0,-36-9-128 0 0,0-3 0 0 0,-1 2 0 0 0,2-1 0 0 0,-1-1 0 0 0,0 0 0 0 0,12-3 0 0 0,-11 2-31 0 0,0-1 1 0 0,-1-1-1 0 0,1 0 0 0 0,-1 0 0 0 0,0 0 1 0 0,0-1-1 0 0,0-1 0 0 0,0 1 0 0 0,-1-1 1 0 0,0-1-1 0 0,0 1 0 0 0,0-1 0 0 0,-1 0 1 0 0,0-1-1 0 0,0 1 0 0 0,0-1 1 0 0,-1 0-1 0 0,0 0 0 0 0,8-16 0 0 0,-9 15-234 0 0,1 0 0 0 0,0 0 0 0 0,1 1-1 0 0,8-11 1 0 0,30-24-333 0 0,1-1 154 0 0,33-40 1680 0 0,-75 80-1376 0 0,2-1-1 0 0,-1 1 1 0 0,0 0-1 0 0,1 0 1 0 0,-1 1-1 0 0,1-1 1 0 0,-1 1-1 0 0,7-2 1 0 0,40-9 862 0 0,-36 9-872 0 0,-5 2-12 0 0,-1 0-1 0 0,1 1 1 0 0,0 0-1 0 0,-1 0 0 0 0,16 2 1 0 0,-21-1-37 0 0,0 1-1 0 0,-1 0 1 0 0,1-1 0 0 0,0 1-1 0 0,0 1 1 0 0,-1-1 0 0 0,0 1 0 0 0,1-1-1 0 0,0 1 1 0 0,-1 0 0 0 0,0 0-1 0 0,0 0 1 0 0,0 1 0 0 0,0-1-1 0 0,0 0 1 0 0,0 1 0 0 0,1 3 0 0 0,6 8 376 0 0,-1 1 1 0 0,-1 0 0 0 0,11 28-1 0 0,-10-23-205 0 0,18 34 0 0 0,-23-49-254 0 0,0 1 0 0 0,0-1-1 0 0,0 0 1 0 0,0 0-1 0 0,2-1 1 0 0,-2 2-1 0 0,1-3 1 0 0,1 2 0 0 0,10 5-1 0 0,-14-9 28 0 0,0 0-1 0 0,-1 0 0 0 0,1-1 1 0 0,0 1-1 0 0,0 0 1 0 0,0-1-1 0 0,-1 1 0 0 0,1-1 1 0 0,0 0-1 0 0,0 0 1 0 0,0 0-1 0 0,-1 0 1 0 0,2 0-1 0 0,-2 0 0 0 0,1 0 1 0 0,3-2-1 0 0,-2 1 55 0 0,0 0 0 0 0,0-1 1 0 0,0 1-1 0 0,0-1 0 0 0,0 0 0 0 0,-1 1 0 0 0,1-2 0 0 0,3-3 1 0 0,2-3 185 0 0,0 0 1 0 0,-1 0 0 0 0,0-1-1 0 0,5-11 1 0 0,1-5 14 0 0,18-47 0 0 0,-1-1-327 0 0,-25 62 61 0 0,1 1 0 0 0,1 1 0 0 0,0-2 0 0 0,10-9 0 0 0,-6 9 107 0 0,1 0 0 0 0,1 1 0 0 0,-1 0-1 0 0,2 1 1 0 0,-1 0 0 0 0,2 2 0 0 0,0 0 0 0 0,-1 0 0 0 0,2 1 0 0 0,-1 1 0 0 0,17-5 0 0 0,-25 10-80 0 0,-1-1 0 0 0,0 2 1 0 0,0-1-1 0 0,1 1 0 0 0,-1-1 1 0 0,1 2-1 0 0,-1-1 0 0 0,1 1 1 0 0,10 2-1 0 0,-15-2 9 0 0,1 0 0 0 0,-1 0 1 0 0,1 0-1 0 0,0 1 0 0 0,0-1 1 0 0,-1 1-1 0 0,0 0 0 0 0,0-1 1 0 0,1 2-1 0 0,-1-2 0 0 0,3 5 0 0 0,3 3 61 0 0,9 17 0 0 0,-6-10-23 0 0,-1-2-46 0 0,0-1-1 0 0,1 1 1 0 0,0-2-1 0 0,1 0 1 0 0,0 0-1 0 0,2-1 1 0 0,13 9-1 0 0,-24-18 71 0 0,2 1-1 0 0,-1-1 0 0 0,0 0 1 0 0,0 0-1 0 0,0 0 1 0 0,6 1-1 0 0,-8-3-33 0 0,1 0-1 0 0,0 1 1 0 0,-1-1 0 0 0,0 0-1 0 0,0 0 1 0 0,1-1-1 0 0,-1 1 1 0 0,0-1 0 0 0,0 0-1 0 0,1 1 1 0 0,-1 0-1 0 0,0-2 1 0 0,0 1 0 0 0,4-1-1 0 0,11-8-34 0 0,43-20-52 0 0,-53 27 51 0 0,0 0 0 0 0,1 1 0 0 0,-1 0 0 0 0,1 0 0 0 0,-1 2 0 0 0,15-3 0 0 0,-15 3 86 0 0,1 0-1 0 0,-1 1 1 0 0,14 3-1 0 0,-18-3-43 0 0,1 0 1 0 0,0 1-1 0 0,-1-1 0 0 0,1 1 0 0 0,-1-1 0 0 0,0 1 1 0 0,0 0-1 0 0,0 0 0 0 0,5 5 0 0 0,7 6-7 0 0,-1 2-1 0 0,0 0 1 0 0,-1 1 0 0 0,-1 1-1 0 0,0-1 1 0 0,-1 1 0 0 0,13 28-1 0 0,-20-36 15 0 0,0-1 0 0 0,-1 1 0 0 0,0 0 0 0 0,-1 0 0 0 0,0 0 0 0 0,1 0 0 0 0,-3 0 0 0 0,2 0 0 0 0,-2 1 0 0 0,0 15-1 0 0,-1-21-13 0 0,1 0 0 0 0,-1-1 0 0 0,1 1 0 0 0,0 0 0 0 0,1 0 0 0 0,1 7-1 0 0,-2-10-26 0 0,1 1 0 0 0,0-1 0 0 0,0 1-1 0 0,-1-1 1 0 0,1 0 0 0 0,0 1-1 0 0,0-1 1 0 0,0 1 0 0 0,0-2 0 0 0,0 2-1 0 0,0-1 1 0 0,1 0 0 0 0,-1 0 0 0 0,0 0-1 0 0,0-1 1 0 0,1 2 0 0 0,-1-1-1 0 0,4 0 1 0 0,-3 1-3 0 0,1-1 1 0 0,0 0-1 0 0,-1 1 0 0 0,1 0 1 0 0,0-1-1 0 0,0 1 0 0 0,-1 1 1 0 0,0-2-1 0 0,4 6 0 0 0,-5-6 6 0 0,0 2 0 0 0,0-2 0 0 0,0 1 1 0 0,0 0-1 0 0,-1-1 0 0 0,1 2 0 0 0,0-1 0 0 0,0-1 0 0 0,-1 2 0 0 0,0-1 0 0 0,0-1 1 0 0,0 2-1 0 0,0-1 0 0 0,0-1 0 0 0,0 2 0 0 0,0 1 0 0 0,-7 31 200 0 0,5-23-140 0 0,-1 0 0 0 0,1 0-1 0 0,1 0 1 0 0,0 12-1 0 0,2-21-63 0 0,-1-1-1 0 0,0 1 1 0 0,0-1 0 0 0,1 1-1 0 0,0-1 1 0 0,0 1 0 0 0,0-1-1 0 0,0 0 1 0 0,0 0 0 0 0,0 1-1 0 0,1-1 1 0 0,-1 0 0 0 0,1 0-1 0 0,2 4 1 0 0,0-3 2 0 0,-1 0 0 0 0,1 0 0 0 0,-1-1 0 0 0,1 1 0 0 0,1-1 0 0 0,-2 0 0 0 0,9 3-1 0 0,0-1 8 0 0,1 0 0 0 0,1-1 0 0 0,-1 0 0 0 0,21 1 0 0 0,10-3 88 0 0,13 2-38 0 0,-51-2-59 0 0,0 0 1 0 0,0 0-1 0 0,0 1 1 0 0,0-1 0 0 0,-1 2-1 0 0,1-1 1 0 0,6 3-1 0 0,1 4 0 0 0,0 0 0 0 0,13 12 0 0 0,-24-19 6 0 0,-1-1-1 0 0,1 1 0 0 0,0-1 1 0 0,-1 1-1 0 0,0 0 1 0 0,1-1-1 0 0,-1 2 1 0 0,0-1-1 0 0,0-1 1 0 0,0 2-1 0 0,0-1 1 0 0,0 0-1 0 0,-1 0 0 0 0,1 1 1 0 0,0-1-1 0 0,-1 0 1 0 0,1 3-1 0 0,-1 1 41 0 0,-1 1-1 0 0,0 0 0 0 0,0-1 1 0 0,-2 10-1 0 0,1-11-27 0 0,1 0 0 0 0,0 0 0 0 0,0 0-1 0 0,1 0 1 0 0,-1 0 0 0 0,1 0 0 0 0,0 0 0 0 0,0 0-1 0 0,3 7 1 0 0,-3-11-21 0 0,0-1-1 0 0,0 1 1 0 0,0 0 0 0 0,0-1-1 0 0,0 0 1 0 0,0 1 0 0 0,0-1-1 0 0,1 1 1 0 0,-1-1-1 0 0,0 1 1 0 0,1-1 0 0 0,-1 0-1 0 0,1 0 1 0 0,-1 1 0 0 0,0-1-1 0 0,0 1 1 0 0,1-1-1 0 0,-1 0 1 0 0,1 1 0 0 0,-1-1-1 0 0,1 0 1 0 0,-1 0 0 0 0,0 0-1 0 0,1 0 1 0 0,0 0 0 0 0,-1 0-1 0 0,1 1 1 0 0,-1-1-1 0 0,0 0 1 0 0,1 0 0 0 0,-1 0-1 0 0,1 0 1 0 0,0 0 0 0 0,-1 0-1 0 0,0 0 1 0 0,1 0-1 0 0,-1-1 1 0 0,1 1 0 0 0,0 0-1 0 0,-1 0 1 0 0,0 0 0 0 0,1 0-1 0 0,-1 0 1 0 0,1 0 0 0 0,-1-1-1 0 0,1 0 1 0 0,3-1-36 0 0,1-1 1 0 0,-2 1 0 0 0,8-7-1 0 0,-7 5 27 0 0,29-23-15 0 0,66-52-241 0 0,-77 63 198 0 0,0 2 1 0 0,43-20-1 0 0,-60 31 66 0 0,1 1-1 0 0,0 0 0 0 0,0 0 0 0 0,0 1 0 0 0,-1-1 0 0 0,1 2 0 0 0,10-2 0 0 0,-13 2 25 0 0,2 1 1 0 0,-1-1 0 0 0,-1 1 0 0 0,1-1-1 0 0,0 1 1 0 0,0 1 0 0 0,0-1 0 0 0,-1 0-1 0 0,1 1 1 0 0,0 0 0 0 0,-1-1-1 0 0,6 5 1 0 0,-3-1-33 0 0,1 1 0 0 0,0 0-1 0 0,-1 0 1 0 0,0 0 0 0 0,-1 1 0 0 0,9 13 0 0 0,-1 1-166 0 0,10 26 0 0 0,-8-16 217 0 0,-13-28-37 0 0,-1 1 0 0 0,2 0 0 0 0,-1-1 0 0 0,0 1 0 0 0,0-1-1 0 0,1 0 1 0 0,0 0 0 0 0,0 0 0 0 0,0 0 0 0 0,0 0 0 0 0,0-1 0 0 0,0 0 0 0 0,1 0-1 0 0,0 1 1 0 0,0-1 0 0 0,-1-1 0 0 0,1 1 0 0 0,0-1 0 0 0,0 1 0 0 0,-1-1 0 0 0,2-1-1 0 0,-1 1 1 0 0,0 0 0 0 0,5 0 0 0 0,0-1 11 0 0,0-1 0 0 0,-1-1 0 0 0,1 1-1 0 0,0-1 1 0 0,0 0 0 0 0,-1 0 0 0 0,0-1-1 0 0,0-1 1 0 0,12-5 0 0 0,2-5-78 0 0,38-29-1 0 0,12-7-8 0 0,-71 48 106 0 0,1 2 1 0 0,0-1-1 0 0,-1 0 0 0 0,2 0 0 0 0,-2 1 0 0 0,1-1 1 0 0,0 0-1 0 0,0 0 0 0 0,0 1 0 0 0,0 0 0 0 0,0 0 1 0 0,0 0-1 0 0,0 0 0 0 0,2 0 0 0 0,-1 0 14 0 0,-1 1-1 0 0,0 0 0 0 0,0 0 1 0 0,1 0-1 0 0,-1 0 0 0 0,0 0 1 0 0,0 0-1 0 0,1 1 1 0 0,-2-1-1 0 0,1 1 0 0 0,3 2 1 0 0,3 4 34 0 0,2 0-1 0 0,-1-1 1 0 0,21 13 0 0 0,-25-17-303 0 0,0-1 1 0 0,1 0 0 0 0,0 1-1 0 0,-1-2 1 0 0,1 1 0 0 0,0-1-1 0 0,0 0 1 0 0,-1 0 0 0 0,1-1-1 0 0,8 0 1 0 0,6-2-7906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9T12:57:05.9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11 468 14743 0 0,'-1'-4'133'0'0,"-1"-2"94"0"0,0-1 0 0 0,0 1 1 0 0,0-1-1 0 0,1-7 0 0 0,0 12-181 0 0,1 0 0 0 0,0-1-1 0 0,1 2 1 0 0,-1-1 0 0 0,1-1-1 0 0,-1 1 1 0 0,0 0 0 0 0,1 0 0 0 0,0 0-1 0 0,0 0 1 0 0,-1 0 0 0 0,1 0 0 0 0,1 0-1 0 0,-2 0 1 0 0,2 0 0 0 0,-1 1 0 0 0,2-3-1 0 0,6-5 295 0 0,-1 1 0 0 0,1-1 0 0 0,0 2 0 0 0,1-1 0 0 0,-1 2 0 0 0,18-9 0 0 0,-18 10-233 0 0,0 1 1 0 0,0 1 0 0 0,0 0 0 0 0,0 1 0 0 0,0 0 0 0 0,1 0 0 0 0,0 1 0 0 0,15-1 0 0 0,2 4-87 0 0,-2 1 0 0 0,0 1 0 0 0,0 0 0 0 0,0 2 0 0 0,36 13 1 0 0,-48-15-191 0 0,-1 2 0 0 0,0 0 0 0 0,0 0 0 0 0,-1 0 1 0 0,22 17-1 0 0,-26-16 17 0 0,1-1 1 0 0,-1 2-1 0 0,0-1 0 0 0,0 2 1 0 0,-1-1-1 0 0,0 0 0 0 0,-1 1 1 0 0,6 11-1 0 0,9 27 880 0 0,15 57 0 0 0,3 6 1327 0 0,-28-84-1750 0 0,1-1 0 0 0,18 30 0 0 0,-25-47-297 0 0,2-1 1 0 0,-1 1-1 0 0,1-1 1 0 0,0 0 0 0 0,1-1-1 0 0,-1 1 1 0 0,1-1-1 0 0,1-1 1 0 0,-2 0 0 0 0,15 8-1 0 0,-7-7-51 0 0,-1 0-1 0 0,1-2 1 0 0,-1 1-1 0 0,2-2 1 0 0,-1 0-1 0 0,17 1 1 0 0,-8-1-11 0 0,-1-3 0 0 0,1 0 0 0 0,28-5 0 0 0,-35 3 57 0 0,1-2-1 0 0,-1 0 0 0 0,-1-1 1 0 0,1 0-1 0 0,15-9 1 0 0,72-43 399 0 0,-55 30-275 0 0,-30 17-59 0 0,1-2-1 0 0,-1 0 1 0 0,-1-1-1 0 0,28-27 1 0 0,-37 31-67 0 0,-1 1 1 0 0,0 0-1 0 0,0-1 1 0 0,-1 0-1 0 0,0-1 1 0 0,-1 0-1 0 0,0 1 1 0 0,-1-2-1 0 0,1 1 1 0 0,-2 0 0 0 0,3-15-1 0 0,-1-1 56 0 0,-1-1 0 0 0,-1 1-1 0 0,-3-1 1 0 0,1 0 0 0 0,-6-40-1 0 0,3 50-76 0 0,-1-1-1 0 0,-2 2 1 0 0,1-1-1 0 0,-2 0 1 0 0,0 1-1 0 0,-1 0 0 0 0,-1 0 1 0 0,0 1-1 0 0,-15-22 1 0 0,18 32 58 0 0,2 0 0 0 0,-1-1 0 0 0,1 0 0 0 0,-1 0 0 0 0,-3-11-1 0 0,7 14-33 0 0,-1 2-1 0 0,1-1 0 0 0,-1-1 0 0 0,1 2 0 0 0,-1-1 0 0 0,1-1 0 0 0,0 2 0 0 0,0-1 0 0 0,0-1 0 0 0,1 2 0 0 0,-1-1 0 0 0,0 0 0 0 0,1 0 0 0 0,0 0 0 0 0,-1 0 0 0 0,1 1 0 0 0,0-2 0 0 0,0 2 1 0 0,-1-1-1 0 0,2 0 0 0 0,-1 1 0 0 0,0-1 0 0 0,0 1 0 0 0,2-3 0 0 0,3-1-48 0 0,-1 0 1 0 0,1 1-1 0 0,1-1 0 0 0,-1 1 1 0 0,10-5-1 0 0,38-12-27 0 0,-33 12 37 0 0,12-3-32 0 0,84-31-220 0 0,-102 38 317 0 0,2 2 1 0 0,-1 0-1 0 0,0 0 0 0 0,1 2 1 0 0,24 0-1 0 0,-39 1-27 0 0,0 0 1 0 0,1 0-1 0 0,-2 1 0 0 0,1-1 1 0 0,1 1-1 0 0,-1-1 0 0 0,-1 0 1 0 0,2 1-1 0 0,-1 0 0 0 0,-1 0 1 0 0,2 0-1 0 0,-2 0 0 0 0,1 0 0 0 0,0 0 1 0 0,-1 1-1 0 0,1-1 0 0 0,-1 1 1 0 0,1-2-1 0 0,-1 3 0 0 0,1-2 1 0 0,-1 1-1 0 0,0-1 0 0 0,2 4 1 0 0,-1 1 1 0 0,1 0 0 0 0,-1 0 1 0 0,-1 1-1 0 0,1-1 1 0 0,-1 1-1 0 0,0 8 0 0 0,29 144-182 0 0,13-2 41 0 0,-24-94-7 0 0,-12-33 45 0 0,14 39-76 0 0,-18-59 180 0 0,2-1 1 0 0,-2 1-1 0 0,3-1 1 0 0,9 16-1 0 0,-12-22 13 0 0,0 1-1 0 0,0 0 0 0 0,1 0 0 0 0,0-1 1 0 0,0 0-1 0 0,-1 0 0 0 0,2 0 0 0 0,-1 0 1 0 0,0-1-1 0 0,1 0 0 0 0,-1 0 0 0 0,6 2 1 0 0,-3-2 0 0 0,0 0 0 0 0,0-1 0 0 0,0 0 0 0 0,0 0 0 0 0,1-1 0 0 0,-1 1 0 0 0,10-3 0 0 0,6-2-3 0 0,-1 0 0 0 0,-1-1 0 0 0,0-1 0 0 0,28-13 0 0 0,13-8-149 0 0,16-7-346 0 0,-75 33 485 0 0,-1 1 0 0 0,0-1 0 0 0,0 0-1 0 0,1 1 1 0 0,-1-1 0 0 0,0 1 0 0 0,3 0 0 0 0,-5 0-1 0 0,0 0-1 0 0,0 0 1 0 0,0 0-1 0 0,0 0 1 0 0,0 0-1 0 0,0 0 1 0 0,1 0 0 0 0,-1 0-1 0 0,0 0 1 0 0,0 0-1 0 0,1 0 1 0 0,-1 0-1 0 0,0 1 1 0 0,0-1 0 0 0,1 0-1 0 0,-1 0 1 0 0,0 0-1 0 0,0 1 1 0 0,0-1-1 0 0,0 0 1 0 0,0 0-1 0 0,0 0 1 0 0,0 1 0 0 0,0-1-1 0 0,0 0 1 0 0,0 0-1 0 0,1 0 1 0 0,-1 0-1 0 0,0 1 11 0 0,0 1-1 0 0,0-2 0 0 0,0 1 0 0 0,0 0 0 0 0,-1 0 0 0 0,1-1 0 0 0,0 1 1 0 0,0 0-1 0 0,0 0 0 0 0,0-1 0 0 0,-2 3 0 0 0,-30 57 648 0 0,18-36-430 0 0,2 0 0 0 0,-12 31-1 0 0,21-45-171 0 0,0 0-1 0 0,0 1 1 0 0,2-1-1 0 0,-1 1 1 0 0,1 0-1 0 0,0 0 0 0 0,1-1 1 0 0,1 13-1 0 0,0-18-63 0 0,-1-1 0 0 0,1 1-1 0 0,0-1 1 0 0,0 0 0 0 0,1 1-1 0 0,-1-2 1 0 0,1 2 0 0 0,0-1 0 0 0,0-1-1 0 0,0 1 1 0 0,1 0 0 0 0,-1 0-1 0 0,1-1 1 0 0,0 0 0 0 0,0 0 0 0 0,0 1-1 0 0,0-1 1 0 0,1-1 0 0 0,0 1-1 0 0,-1 0 1 0 0,1-1 0 0 0,5 3-1 0 0,1-1-60 0 0,0 0 0 0 0,1-1-1 0 0,-1-1 1 0 0,2 0 0 0 0,-2 0 0 0 0,1-1-1 0 0,0 0 1 0 0,0-1 0 0 0,20-2-1 0 0,-6-1 39 0 0,-1-1 0 0 0,1-1-1 0 0,28-11 1 0 0,98-44 368 0 0,-89 34-317 0 0,-60 25-24 0 0,-1 0 0 0 0,1 0-1 0 0,-1 1 1 0 0,1 0 0 0 0,-1-1 0 0 0,1 1 0 0 0,-1-1-1 0 0,1 1 1 0 0,-1 0 0 0 0,1 0 0 0 0,-1 0-1 0 0,2 0 1 0 0,-2 0 0 0 0,4 1 0 0 0,-5 0 1 0 0,1-1-1 0 0,0 0 1 0 0,0 1 0 0 0,-1 0-1 0 0,1 0 1 0 0,0-1 0 0 0,0 1 0 0 0,-1 0-1 0 0,1 0 1 0 0,-1 0 0 0 0,1 0 0 0 0,0 0-1 0 0,-1 0 1 0 0,0 0 0 0 0,0 0-1 0 0,1 0 1 0 0,-1 0 0 0 0,0 0 0 0 0,0 0-1 0 0,1 0 1 0 0,-1 0 0 0 0,0 2-1 0 0,2 21 104 0 0,1-1 0 0 0,2 0 0 0 0,1 0-1 0 0,11 32 1 0 0,-14-47-124 0 0,1 1 0 0 0,1 0 0 0 0,-1-1 0 0 0,2 0 0 0 0,11 14 0 0 0,-13-18-19 0 0,1 1 0 0 0,-1-1 0 0 0,1 0 0 0 0,0 0 0 0 0,0 0 0 0 0,1-1 1 0 0,0 0-1 0 0,-1 0 0 0 0,12 4 0 0 0,-12-5 12 0 0,1-1-1 0 0,0 0 1 0 0,0 0 0 0 0,0-1 0 0 0,0 1-1 0 0,0-1 1 0 0,0 0 0 0 0,0-1-1 0 0,0 1 1 0 0,9-3 0 0 0,-12 2 17 0 0,0 0 0 0 0,0 0-1 0 0,-1 0 1 0 0,0 0 0 0 0,0 0 0 0 0,1 0 0 0 0,-1-1-1 0 0,0 1 1 0 0,0-1 0 0 0,1 0 0 0 0,1-2 0 0 0,-2 2 6 0 0,-2 1 0 0 0,1-2 1 0 0,1 2-1 0 0,-2-1 1 0 0,1 0-1 0 0,0 1 1 0 0,0-1-1 0 0,-1 0 0 0 0,1 0 1 0 0,-1 0-1 0 0,1 0 1 0 0,-1 0-1 0 0,0 0 0 0 0,0 0 1 0 0,0 0-1 0 0,0 0 1 0 0,0-2-1 0 0,-1 0 8 0 0,0-1-1 0 0,0 1 0 0 0,-1-1 1 0 0,1 1-1 0 0,-1 0 0 0 0,0 0 1 0 0,0 0-1 0 0,0-1 0 0 0,-4-2 1 0 0,-4-7 181 0 0,-13-13 1 0 0,3 4 233 0 0,12 13-271 0 0,0 0 0 0 0,2-1 0 0 0,-1-1 0 0 0,0 1 1 0 0,2-1-1 0 0,-8-20 0 0 0,11 25-159 0 0,0 0 1 0 0,0 0-1 0 0,1-1 1 0 0,1 1-1 0 0,-1 0 1 0 0,0 0-1 0 0,1-1 1 0 0,1 1-1 0 0,0 0 1 0 0,-1-1-1 0 0,2 2 1 0 0,-1-2-1 0 0,5-9 0 0 0,-1 5-101 0 0,1-1-1 0 0,1 1 1 0 0,0 1-1 0 0,1 0 0 0 0,0-1 1 0 0,11-10-1 0 0,61-57-275 0 0,-71 72 370 0 0,10-11-7 0 0,2 1 1 0 0,0 1-1 0 0,1 1 1 0 0,1 0-1 0 0,1 3 1 0 0,-1 0-1 0 0,32-12 1 0 0,-50 23 39 0 0,0-1 1 0 0,0 1-1 0 0,0 0 1 0 0,0 0-1 0 0,0 1 1 0 0,1-1-1 0 0,-1 1 1 0 0,0 0 0 0 0,8 1-1 0 0,-11-1-8 0 0,0 1 0 0 0,1 0 0 0 0,-2 0 1 0 0,1-1-1 0 0,1 1 0 0 0,-2 0 0 0 0,1 0 0 0 0,0 0 0 0 0,0 1 0 0 0,0-2 0 0 0,-1 2 1 0 0,1-1-1 0 0,0 1 0 0 0,-1-1 0 0 0,1 1 0 0 0,-1 0 0 0 0,0 0 0 0 0,1-1 0 0 0,-2 1 1 0 0,2 1-1 0 0,-1-2 0 0 0,-1 1 0 0 0,1 1 0 0 0,1 3 0 0 0,0 3-20 0 0,-1 0 0 0 0,0 0-1 0 0,0 0 1 0 0,0 0 0 0 0,-3 11-1 0 0,2-12 7 0 0,-1 0 0 0 0,1 1-1 0 0,1-1 1 0 0,0 0 0 0 0,0 0-1 0 0,0 1 1 0 0,4 6-1 0 0,-5-12 24 0 0,2 0-1 0 0,-1-1 0 0 0,0 0 1 0 0,1 0-1 0 0,-1 1 0 0 0,1-1 1 0 0,-1-1-1 0 0,1 2 0 0 0,0-1 1 0 0,-1-1-1 0 0,2 1 0 0 0,-2-1 1 0 0,1 1-1 0 0,4 2 0 0 0,-3-3-10 0 0,1 1-1 0 0,1 0 1 0 0,-2-1-1 0 0,2 0 1 0 0,-1 1 0 0 0,0-2-1 0 0,1 1 1 0 0,4 0-1 0 0,-2 0-53 0 0,1-2-1 0 0,-1 1 0 0 0,1-1 1 0 0,-1 0-1 0 0,1 0 1 0 0,-1-1-1 0 0,0 0 0 0 0,0 0 1 0 0,12-6-1 0 0,-14 5 22 0 0,0 0-1 0 0,-1 0 1 0 0,1 0 0 0 0,-1 0-1 0 0,0 0 1 0 0,0-1-1 0 0,0 0 1 0 0,-1 0 0 0 0,1 0-1 0 0,4-9 1 0 0,-4 6 63 0 0,0 1 0 0 0,-1-2 0 0 0,0 1 0 0 0,-1 0 0 0 0,0-1 0 0 0,2-13 0 0 0,-1-3 256 0 0,-2-1-1 0 0,0 0 0 0 0,-6-40 0 0 0,5 65-285 0 0,-4-31 196 0 0,2 15-114 0 0,1 1 0 0 0,1-27 0 0 0,0 37-107 0 0,0 0 1 0 0,2 0 0 0 0,-1-1-1 0 0,0 1 1 0 0,1 0-1 0 0,0 0 1 0 0,-1 0 0 0 0,2 0-1 0 0,0 0 1 0 0,-1 1-1 0 0,6-8 1 0 0,67-80-308 0 0,-77 95 440 0 0,0-2 0 0 0,-1 1 0 0 0,1 0-1 0 0,0 0 1 0 0,0 0 0 0 0,0 0 0 0 0,0 0-1 0 0,-2 5 1 0 0,3-6-125 0 0,1 1 1 0 0,-1 0-1 0 0,1 0 0 0 0,0 0 1 0 0,-1-1-1 0 0,1 2 0 0 0,0-2 1 0 0,0 1-1 0 0,0 0 0 0 0,0 0 1 0 0,1 0-1 0 0,-1-1 1 0 0,1 1-1 0 0,-1 0 0 0 0,0 0 1 0 0,1 0-1 0 0,0-1 0 0 0,0 1 1 0 0,-1 0-1 0 0,2-1 0 0 0,-1 1 1 0 0,-1-1-1 0 0,2 1 0 0 0,-1-1 1 0 0,0 1-1 0 0,1-1 0 0 0,1 2 1 0 0,0-1 7 0 0,-2-1 1 0 0,1 1-1 0 0,1-1 1 0 0,-1 1-1 0 0,0-1 1 0 0,0 0-1 0 0,1 1 1 0 0,-1-2-1 0 0,1 1 1 0 0,-1 0-1 0 0,0 0 1 0 0,1-1-1 0 0,0 0 1 0 0,-1 1-1 0 0,1-1 1 0 0,-1 0 0 0 0,1 0-1 0 0,-1 0 1 0 0,5-1-1 0 0,10-5-69 0 0,-1 0 1 0 0,0 0-1 0 0,0-3 1 0 0,-1 1-1 0 0,16-11 0 0 0,-24 14-19 0 0,0 1 161 0 0,1 1-1 0 0,-1 0 1 0 0,1 0 0 0 0,-1 1-1 0 0,14-2 1 0 0,3-2-14 0 0,12-5-75 0 0,-15 4-67 0 0,39-8 0 0 0,-53 15 75 0 0,1-1 0 0 0,-1 0 0 0 0,1 1 0 0 0,-1 0 0 0 0,0 1 0 0 0,0 0-1 0 0,1-1 1 0 0,-1 2 0 0 0,11 3 0 0 0,-10-2 42 0 0,-5-2 2 0 0,1 0 0 0 0,-1-1 1 0 0,0 2-1 0 0,0-1 0 0 0,0 1 0 0 0,0-1 1 0 0,5 5-1 0 0,-10-6 4 0 0,2 0-1 0 0,-1 1 1 0 0,-1-1 0 0 0,2 1 0 0 0,-1-1-1 0 0,-1 0 1 0 0,2 0 0 0 0,-1 1-1 0 0,-1-1 1 0 0,2 0 0 0 0,-2 0-1 0 0,0-1 1 0 0,0 1-80 0 0,-1 0 0 0 0,0 0-1 0 0,0 1 1 0 0,1-1 0 0 0,-1 0 0 0 0,1 1-1 0 0,-1 0 1 0 0,1 0 0 0 0,-1-1-1 0 0,0 2 1 0 0,1-1 0 0 0,0 0 0 0 0,0 1-1 0 0,-4 1 1 0 0,5-2 4 0 0,0-1 0 0 0,0 1 0 0 0,1-1 1 0 0,-1 1-1 0 0,-1-1 0 0 0,2 0 0 0 0,-1 0 0 0 0,0 0 0 0 0,0 0 0 0 0,0 0 0 0 0,-1 0 0 0 0,-5 0-305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9T12:57:05.99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80 284 6911 0 0,'-7'-2'-1'0'0,"0"-1"0"0"0,1 0 0 0 0,0 0 0 0 0,0-1 1 0 0,-8-6-1 0 0,11 8 173 0 0,1 0 1 0 0,-1 0 0 0 0,1 0 0 0 0,0 0 0 0 0,0-1 0 0 0,-1 1-1 0 0,2-1 1 0 0,-1 1 0 0 0,0-1 0 0 0,1 1 0 0 0,-1-1 0 0 0,1 0-1 0 0,0 0 1 0 0,-1-5 0 0 0,2 7-21 0 0,-1-1-1 0 0,1 1 1 0 0,0 0 0 0 0,0-1-1 0 0,0 1 1 0 0,1-1 0 0 0,-1 1-1 0 0,0 0 1 0 0,0 0 0 0 0,0-1-1 0 0,1 1 1 0 0,-1 0-1 0 0,1-1 1 0 0,0 1 0 0 0,-1 0-1 0 0,1 0 1 0 0,0 0 0 0 0,0-1-1 0 0,-1 2 1 0 0,1-2 0 0 0,0 1-1 0 0,0 1 1 0 0,0-1 0 0 0,1 0-1 0 0,0-1 1 0 0,0 1-40 0 0,0 0-1 0 0,-1 0 1 0 0,1 0-1 0 0,0 1 1 0 0,-1-1 0 0 0,2 1-1 0 0,-2 0 1 0 0,1-1-1 0 0,0 1 1 0 0,0 0 0 0 0,0 0-1 0 0,0 0 1 0 0,0 0-1 0 0,0 0 1 0 0,0 0 0 0 0,-1 1-1 0 0,5 0 1 0 0,3 3 101 0 0,1 0-1 0 0,-1 1 1 0 0,13 8 0 0 0,-12-7-34 0 0,-1 0 0 0 0,1 0 1 0 0,11 3-1 0 0,-10-6-21 0 0,-1 0 0 0 0,1 0 1 0 0,0-2-1 0 0,-1 1 0 0 0,2-2 0 0 0,-2 1 0 0 0,1-1 1 0 0,1-1-1 0 0,-2 1 0 0 0,13-4 0 0 0,10-4 559 0 0,62-22 1 0 0,-61 18-195 0 0,47-10 0 0 0,5 8-80 0 0,19-5-1126 0 0,-86 14 351 0 0,0 0 0 0 0,-1-1 0 0 0,27-13 0 0 0,-13 1-54 0 0,33-24 1 0 0,-25 16 662 0 0,-37 24-161 0 0,0 0 54 0 0,-1 0 0 0 0,0 1 0 0 0,0 0 0 0 0,1-1-1 0 0,0 1 1 0 0,-1 0 0 0 0,1 0 0 0 0,-1 1-1 0 0,5-2 1 0 0,-18 13-382 0 0,-6 2-200 0 0,1 0-1 0 0,-34 18 1 0 0,-40 15 373 0 0,78-40 42 0 0,-21 8 69 0 0,-46 13-1 0 0,20-7-233 0 0,-48 20 62 0 0,-94 31-72 0 0,184-67 149 0 0,-1 1-1 0 0,1-2 1 0 0,-1-1-1 0 0,0 0 0 0 0,-19-2 1 0 0,8 0-9 0 0,1 3 1 0 0,0-1-1 0 0,0 2 1 0 0,-40 11 0 0 0,64-14 77 0 0,-2 0-471 0 0,9-5 1161 0 0,0 3-645 0 0,59-7 209 0 0,1 2 1 0 0,0 3 0 0 0,75 6-1 0 0,-52 6-17 0 0,44 1-324 0 0,-116-10 15 0 0,0-1 0 0 0,0 0-1 0 0,1-1 1 0 0,-1-1 0 0 0,-1 0 0 0 0,1-1-1 0 0,14-5 1 0 0,-22 6 137 0 0,-1 0 0 0 0,0 0 0 0 0,0 0-1 0 0,1 0 1 0 0,-2-1 0 0 0,8-7 0 0 0,-1-1 298 0 0,11-14 0 0 0,10-11-601 0 0,-21 27-114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3:4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3:46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6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7427 10081 6911 0 0,'-4'0'5664'0'0,"-5"0"-5376"0"0,-9 0 0 0 0,-9 3-64 0 0,-7 10 0 0 0,-7 6 96 0 0,-2 8 32 0 0,0 3 32 0 0,5 3 0 0 0,9 2-32 0 0,9 1 0 0 0,8 2-64 0 0,10 4 32 0 0,13-3-96 0 0,12-4 32 0 0,10-3-32 0 0,0-8-224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6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7584 10275 10751 0 0,'4'0'1920'0'0,"1"4"-1216"0"0,4-3 320 0 0,4-1-672 0 0,0-5-192 0 0,-3-5 256 0 0,-2-5 96 0 0,-7-4-224 0 0,-7 2 64 0 0,-7 3 0 0 0,-9 8-32 0 0,-4 10 32 0 0,-5 6-64 0 0,-2 7 0 0 0,5 4-32 0 0,3 2-32 0 0,6 5 0 0 0,7 1 32 0 0,8 0-128 0 0,6-1 0 0 0,6-1-64 0 0,5-2 32 0 0,5-2-64 0 0,2-3 0 0 0,7-7 0 0 0,2-8-32 0 0,3-9 0 0 0,5-12 0 0 0,-1-7 0 0 0,-6-7 0 0 0,-8-7 0 0 0,-8 0 0 0 0,-10 2 0 0 0,-6 3-32 0 0,-6 3 0 0 0,-2 7 32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7763 10239 12255 0 0,'0'4'3136'0'0,"0"9"-3040"0"0,-4 6 0 0 0,-1 8 0 0 0,4 2 32 0 0,6 1 128 0 0,3-1-128 0 0,3-5 0 0 0,3-7 160 0 0,8-11-64 0 0,4-9-128 0 0,1-12 32 0 0,0-8-32 0 0,-5-4-32 0 0,-6 0 64 0 0,-5 7 96 0 0,-6 16-192 0 0,2 15 0 0 0,2 14 0 0 0,4 11 32 0 0,4 2-32 0 0,2-1 0 0 0,3-6 32 0 0,0-6-32 0 0,5-6 32 0 0,2-10-32 0 0,-1-8 32 0 0,-5-3-64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15403 5109 8031 0 0,'-4'0'3648'0'0,"-4"0"-2976"0"0,-4-3 0 0 0,-11-2-32 0 0,-11 1-192 0 0,-10 0 32 0 0,-9 2-64 0 0,-4 0-32 0 0,-4 1-64 0 0,-1 1 0 0 0,3 0-64 0 0,12 0-256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8321 10312 12031 0 0,'0'-4'2048'0'0,"-4"-1"-768"0"0,-9 4-1024 0 0,-6 6-160 0 0,-3 6 96 0 0,-3 9-32 0 0,4 9 96 0 0,1 7-32 0 0,8 1 352 0 0,10-2-32 0 0,16-6-288 0 0,15-9 0 0 0,13-7-32 0 0,-1-7-224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8551 10010 12735 0 0,'4'0'0'0'0,"1"4"544"0"0,0 5 2336 0 0,-1 5-2208 0 0,-1 11-416 0 0,-1 14 0 0 0,-5 11-32 0 0,-6 9-32 0 0,-1 6-32 0 0,-7 3 0 0 0,0 2 0 0 0,-1-3-32 0 0,-2-2 32 0 0,-1-7 0 0 0,3-7 0 0 0,1-8-32 0 0,7-7 64 0 0,5-13 256 0 0,11-20-352 0 0,9-16 0 0 0,9-15-32 0 0,9-10 0 0 0,1-10-32 0 0,4-5 0 0 0,-1 4-32 0 0,-3 5 0 0 0,-3 14 0 0 0,-8 21 0 0 0,-7 18 0 0 0,-10 20 0 0 0,-2 13 32 0 0,-2 3-32 0 0,-2 1 32 0 0,4-3 0 0 0,1-4 0 0 0,3-7 32 0 0,1-7-64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8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8837 10406 13535 0 0,'0'4'0'0'0,"0"5"544"0"0,4 8-32 0 0,1 6 256 0 0,4-1 352 0 0,4-5-736 0 0,7-4-256 0 0,9-6 0 0 0,6-7-64 0 0,6-7 0 0 0,3-7 32 0 0,-2-5-32 0 0,-8-6 32 0 0,-10-7 0 0 0,-9-2 64 0 0,-11 4 32 0 0,-14 5-32 0 0,-9 5 64 0 0,-9 7 0 0 0,-7 6 0 0 0,-2 11 0 0 0,-2 12 32 0 0,1 17-64 0 0,8 12 0 0 0,8 8 0 0 0,13-2 0 0 0,11 2-32 0 0,13-5 0 0 0,11-5-32 0 0,14-8 32 0 0,11-8 0 0 0,8-14 0 0 0,2-8 0 0 0,-9-6-160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7230 10956 8031 0 0,'4'0'0'0'0,"5"4"2048"0"0,1-3 1120 0 0,-5-1-1184 0 0,-7-1-1312 0 0,-4-4-32 0 0,-4-5-256 0 0,-4-1 32 0 0,-4 2-160 0 0,-3 2 0 0 0,-1 2-64 0 0,-5 6 32 0 0,-2 11-64 0 0,1 6 0 0 0,0 13-32 0 0,2 8-32 0 0,9 6 0 0 0,8 2 0 0 0,8 1-32 0 0,5-3 0 0 0,6-6-32 0 0,4-10 0 0 0,5-9 0 0 0,2-9 0 0 0,2-9-32 0 0,4-10 0 0 0,6-14 0 0 0,1-15 0 0 0,-2-14 0 0 0,-2-12 0 0 0,-3-8 0 0 0,-5 0 0 0 0,-7 2 0 0 0,-6 0 32 0 0,-4 4 0 0 0,-3 10 0 0 0,-2 17 256 0 0,-2 24-256 0 0,1 25 0 0 0,0 23-32 0 0,0 16 0 0 0,0 13 0 0 0,5 5 0 0 0,1 1 0 0 0,3-5 0 0 0,5-5 0 0 0,4-6 0 0 0,3-7 0 0 0,5-11 0 0 0,-1-12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7607 10645 12351 0 0,'4'0'0'0'0,"1"4"3904"0"0,0 9-3264 0 0,-5 10-384 0 0,-6 12 32 0 0,-2 5-32 0 0,0 3 0 0 0,2 1-64 0 0,1-2 32 0 0,2-8-224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7854 10916 11935 0 0,'0'4'544'0'0,"0"5"0"0"0,0 5 864 0 0,0 4-480 0 0,4 2-544 0 0,5-1-224 0 0,9-5 32 0 0,9-4-32 0 0,3-4 32 0 0,2-7-32 0 0,-2-7 0 0 0,-6-6 0 0 0,-7-5-32 0 0,-14 1 32 0 0,-11 0-32 0 0,-16-1 0 0 0,-12-1 32 0 0,-7 3-64 0 0,0 8 32 0 0,3 9 0 0 0,5 9-32 0 0,4 11 0 0 0,7 13 32 0 0,13 8-64 0 0,10 6 32 0 0,11 2 0 0 0,10-3 0 0 0,11-6 32 0 0,6-9-32 0 0,10-11 0 0 0,-4-8-96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8155 10946 11135 0 0,'0'-4'0'0'0,"4"3"0"0"0,5 1 864 0 0,1 5 1504 0 0,-9 13-2368 0 0,-9 11 64 0 0,-6 8-64 0 0,-5 6 32 0 0,-3-1 32 0 0,-2 1 0 0 0,4-4 160 0 0,4-12 416 0 0,10-14-480 0 0,13-18 32 0 0,9-15-64 0 0,10-8 32 0 0,4-8-64 0 0,1 4 0 0 0,-1 2 0 0 0,-2 7 0 0 0,-5 10 0 0 0,-3 13-64 0 0,-5 13 0 0 0,-1 8 0 0 0,-3 5 32 0 0,0 1 64 0 0,-1-3-128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8480 10769 9919 0 0,'4'0'0'0'0,"5"3"1024"0"0,-3 10 3424 0 0,-6 10-4160 0 0,-11 9 32 0 0,-7 10 0 0 0,-1 10-32 0 0,3 4 0 0 0,4 3 0 0 0,8 1 0 0 0,5-4-32 0 0,6-2-32 0 0,5-8 0 0 0,1-7 0 0 0,3-10-64 0 0,-3-10-160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8237 10963 12255 0 0,'0'4'0'0'0,"4"1"544"0"0,1 3 32 0 0,4-2 1984 0 0,8-4-2368 0 0,12-5-32 0 0,14-2-32 0 0,10-1-32 0 0,4 1 64 0 0,1 2 0 0 0,-7 1 256 0 0,-11 0-416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8692 11019 11135 0 0,'0'-4'0'0'0,"4"-1"544"0"0,1-4 1376 0 0,0 4-1440 0 0,-1 6-416 0 0,-5 15-64 0 0,-3 16 64 0 0,-3 11-32 0 0,-2 1 0 0 0,-3 1 0 0 0,1-3 0 0 0,3-5 64 0 0,-3-8 128 0 0,2-14 288 0 0,2-13-288 0 0,6-14 0 0 0,4-17 0 0 0,4-15-32 0 0,2-8 32 0 0,2-3 0 0 0,8 5-32 0 0,5 6 32 0 0,5 7-32 0 0,2 10 0 0 0,-1 9-32 0 0,3 9 0 0 0,-1 8-64 0 0,-6 5-96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15449 5389 12639 0 0,'0'3'416'0'0,"-4"5"-32"0"0,-3 4 320 0 0,-6 1 32 0 0,-9 0-320 0 0,-13 3 0 0 0,-12 1-224 0 0,-10 5 32 0 0,-8 2-64 0 0,-4 0-32 0 0,0 0 0 0 0,5-1-32 0 0,6-4 0 0 0,13-6-96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8946 10984 10527 0 0,'-4'0'480'0'0,"-1"4"1696"0"0,0 5-928 0 0,5 1-736 0 0,6 3-352 0 0,10 3 96 0 0,10-2 32 0 0,8-2-64 0 0,6-4 0 0 0,1-7 0 0 0,-4-8 160 0 0,-8-6-224 0 0,-4-4 0 0 0,-11-5 64 0 0,-12 3-128 0 0,-10 4-32 0 0,-11 5 32 0 0,-6 8-64 0 0,-7 11 32 0 0,-5 13 0 0 0,-1 10 0 0 0,6 7-32 0 0,9 9 64 0 0,8 0-64 0 0,11-5 32 0 0,10-5 32 0 0,7-9 0 0 0,10-10-32 0 0,0-8-64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9397 10733 12447 0 0,'0'4'0'0'0,"-4"1"512"0"0,-9 0 832 0 0,-10 7-512 0 0,-8 5-288 0 0,-12 7 32 0 0,-5 4-320 0 0,-2 1 0 0 0,3-1-32 0 0,9-5-224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04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9285 11046 11135 0 0,'-4'0'3264'0'0,"3"0"-1664"0"0,1 4-1440 0 0,5 1 0 0 0,13 4 32 0 0,11 0 0 0 0,8-5 96 0 0,6-4-32 0 0,3-5 64 0 0,2-9-32 0 0,-8-7 0 0 0,-6-3 32 0 0,-10-2-64 0 0,-16 0 256 0 0,-17 4-288 0 0,-19 7 0 0 0,-16 4 0 0 0,-12 6-32 0 0,-4 6 0 0 0,4 16-32 0 0,7 11 0 0 0,13 10-64 0 0,16 9 32 0 0,19 5-32 0 0,18-3 0 0 0,21-5-32 0 0,15-8 32 0 0,15-8-32 0 0,-4-10-64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11.8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7832 10239 7519 0 0,'4'4'0'0'0,"1"5"480"0"0,3 1 1152 0 0,1 3-544 0 0,3-1 640 0 0,10 1-1152 0 0,14-1 0 0 0,15 1-192 0 0,16-2 0 0 0,6-3-128 0 0,8-2 32 0 0,1-3-64 0 0,5-1 0 0 0,5-6 0 0 0,1-1 0 0 0,0 0 32 0 0,0 0 0 0 0,-4 2-32 0 0,-6 1 0 0 0,-5 4 0 0 0,-1 3 0 0 0,-2 0-64 0 0,-2-1 0 0 0,-1-1-32 0 0,-7 3-32 0 0,-1 0-32 0 0,-5-1 0 0 0,-4 0-32 0 0,0-3 32 0 0,-2 0-32 0 0,-2-5 0 0 0,-6-2 0 0 0,-2 0 0 0 0,-2 0 0 0 0,0 2 0 0 0,2 1-32 0 0,0 1 32 0 0,1 1 0 0 0,1 4-32 0 0,-4 1 32 0 0,-1 0 0 0 0,1-1-32 0 0,0-1 0 0 0,2-1 32 0 0,1-1-32 0 0,0-1 32 0 0,1-3-32 0 0,-7 1 32 0 0,-10 2-32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12.6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7832 10804 7135 0 0,'7'4'0'0'0,"7"5"800"0"0,9 5-32 0 0,12-1 544 0 0,11 3-32 0 0,10-2-448 0 0,6-4 32 0 0,5-3-448 0 0,3-3-32 0 0,4-2-96 0 0,5 2 0 0 0,9 1-96 0 0,5 0 0 0 0,-3-2-64 0 0,0-1 0 0 0,-4-1 0 0 0,-2 0-32 0 0,1-1 64 0 0,1 0-32 0 0,1 0 32 0 0,2 0 0 0 0,-3 0-32 0 0,-5-1 32 0 0,-8 1-32 0 0,-5-4 0 0 0,-2-1-32 0 0,-1 0-32 0 0,-4 1 0 0 0,-5 5 0 0 0,-7 3-32 0 0,-6 4 0 0 0,-4-4-32 0 0,-7-1 32 0 0,-4 2-32 0 0,1 0 0 0 0,-1-1 0 0 0,7 0 0 0 0,4-6 0 0 0,4-2 0 0 0,3 4-32 0 0,0 1 32 0 0,1 1-32 0 0,3 0 32 0 0,2 0 0 0 0,-1-1-32 0 0,-5 0 32 0 0,-3-1 0 0 0,-5 0 0 0 0,-4 0 0 0 0,-1 0 0 0 0,-3 0 0 0 0,3 0 0 0 0,2 0 32 0 0,4-4-32 0 0,-2-5 32 0 0,-3-1 0 0 0,-3 1 96 0 0,-7 2-128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58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8:58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0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0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1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15537 5706 12735 0 0,'-4'0'0'0'0,"0"4"480"0"0,-4 4 2176 0 0,-3 4-2112 0 0,-8 7-320 0 0,-9 7-32 0 0,-8 6-64 0 0,-4 5-32 0 0,-3 5-64 0 0,-3 4 0 0 0,-2 3-32 0 0,1 1 0 0 0,5-6 0 0 0,10-9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11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23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23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15716 4829 11743 0 0,'4'0'576'0'0,"4"-4"1120"0"0,4 0-1024 0 0,4-4-416 0 0,2-3 96 0 0,-2 3-64 0 0,0 6-192 0 0,1 15 32 0 0,-3 14 0 0 0,0 13 0 0 0,-3 11 0 0 0,1 6-64 0 0,1 4 0 0 0,2-2-64 0 0,2 0 32 0 0,-2-4-32 0 0,0-4 0 0 0,1-1-32 0 0,-3-8 32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9:40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37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 24575,'48'0'0,"-41"0"0,-31 0 0,20 0 0,1 0 0,-1 0 0,1 0 0,-1 1 0,1-1 0,-1 1 0,1 0 0,0 0 0,-1 0 0,1 0 0,-6 4 0,8-5 0,1 0 0,-1 1 0,1-1 0,0 1 0,-1-1 0,1 1 0,-1-1 0,1 1 0,0-1 0,0 1 0,-1 0 0,1-1 0,0 1 0,0-1 0,0 1 0,-1 0 0,1-1 0,0 1 0,0 0 0,0-1 0,0 1 0,0-1 0,0 1 0,1 1 0,15 22 0,-14-22 0,34 29 0,-35-30 0,0-1 0,0 1 0,0 0 0,0 0 0,0 0 0,0-1 0,1 1 0,-1-1 0,0 1 0,0-1 0,1 1 0,-1-1 0,0 0 0,0 1 0,1-1 0,-1 0 0,0 0 0,1 0 0,-1 0 0,0 0 0,1 0 0,-1 0 0,0-1 0,1 1 0,-1 0 0,0-1 0,0 1 0,1-1 0,1-1 0,-3 2 0,0-1 0,1 1 0,-1-1 0,0 0 0,0 1 0,1-1 0,-1 0 0,0 1 0,0-1 0,0 1 0,0-1 0,0 0 0,0 1 0,0-1 0,0 0 0,0 1 0,0-1 0,0 0 0,-1 1 0,1-1 0,0 1 0,0-1 0,-1 0 0,1 1 0,0-1 0,-1 1 0,1-1 0,0 1 0,-1-1 0,1 1 0,-1-1 0,1 1 0,-1-1 0,1 1 0,-1 0 0,1-1 0,-1 1 0,1 0 0,-1-1 0,0 1 0,1 0 0,-1 0 0,0 0 0,1 0 0,-1-1 0,0 1 0,-31-10 0,-3 13 0,22 3 0,13-6 0,0 1 0,1-1 0,-1 1 0,0-1 0,0 0 0,0 1 0,0-1 0,0 1 0,0-1 0,0 1 0,1-1 0,-1 0 0,0 1 0,0-1 0,1 0 0,-1 1 0,0-1 0,0 0 0,1 1 0,-1-1 0,0 0 0,1 0 0,-1 1 0,0-1 0,1 0 0,-1 0 0,1 1 0,-1-1 0,0 0 0,1 0 0,-1 0 0,1 0 0,5 2 0,-1 0 0,0 0 0,1-1 0,-1 0 0,1 0 0,-1 0 0,1-1 0,-1 0 0,1 0 0,0 0 0,-1-1 0,1 0 0,-1 0 0,1 0 0,5-3 0,-14 3 0,0 0 0,0-1 0,0 1 0,-1 0 0,1 0 0,0 1 0,0-1 0,0 1 0,-1 0 0,-3 0 0,0-1 0,4 1 0,0 0 0,1-1 0,-1 1 0,0 0 0,0 0 0,1 1 0,-1-1 0,0 1 0,0-1 0,1 1 0,-1 0 0,-3 2 0,15-1 0,9-6 0,-12 1-195,0-1 0,0 0 0,0 0 0,-1 0 0,1-1 0,7-8 0,-9 6-6631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38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24521,'27'22'0,"-40"10"0,42-50 0,-3 40 0,-34-55 0,37 15 0,-63 15 0,25-30 0,-4 65 0,-21-35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23:26:40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74 24575,'7'-1'0,"0"0"0,-1-1 0,1 0 0,0 0 0,0 0 0,8-5 0,-13 6 0,0 0 0,0 0 0,0 0 0,0 0 0,0-1 0,-1 1 0,1-1 0,0 1 0,-1-1 0,3-3 0,-4 4 0,1 0 0,-1 1 0,0-1 0,1 0 0,-1 0 0,0 1 0,0-1 0,0 0 0,0 0 0,0 0 0,0 1 0,0-1 0,0 0 0,0 0 0,0 0 0,0 1 0,-1-1 0,1 0 0,0 0 0,-1 1 0,1-1 0,0 0 0,-1 1 0,1-1 0,-1 0 0,1 1 0,-1-1 0,1 0 0,-1 1 0,0-1 0,-1-1 0,-1 0 0,1 1 0,0-1 0,-1 1 0,1 0 0,-1-1 0,0 1 0,1 0 0,-1 1 0,0-1 0,1 0 0,-1 1 0,0 0 0,0-1 0,0 1 0,1 0 0,-1 0 0,0 1 0,0-1 0,1 1 0,-4 0 0,3 0 0,1-1 0,0 1 0,0-1 0,0 1 0,0 0 0,0 0 0,0 0 0,0 0 0,1 0 0,-1 1 0,0-1 0,1 0 0,-1 1 0,0-1 0,1 1 0,0 0 0,-1 0 0,1-1 0,0 1 0,0 0 0,0 0 0,0 0 0,0 0 0,1 0 0,-1 0 0,0 4 0,1-4 0,0 0 0,0 0 0,0 0 0,0-1 0,1 1 0,-1 0 0,1 0 0,-1-1 0,1 1 0,0 0 0,-1-1 0,1 1 0,0-1 0,0 1 0,0-1 0,1 1 0,-1-1 0,0 1 0,0-1 0,1 0 0,1 1 0,-2-1 0,-1-1 0,1 1 0,0-1 0,0 0 0,-1 0 0,1 1 0,0-1 0,0 0 0,0 0 0,-1 0 0,1 0 0,0 0 0,0 0 0,0 0 0,-1 0 0,1 0 0,0 0 0,0 0 0,0-1 0,-1 1 0,1 0 0,0-1 0,0 1 0,-1 0 0,1-1 0,0 1 0,-1-1 0,1 1 0,-1-1 0,1 1 0,0-1 0,-1 1 0,1-1 0,-1 0 0,1 1 0,-1-1 0,0 0 0,1 0 0,-1 1 0,0-1 0,1 0 0,-1 0 0,0 1 0,0-1 0,0 0 0,0 0 0,0-1 0,1 2 3,-1-1-1,0 1 0,1-1 1,-1 1-1,0-1 1,0 1-1,0-1 0,0 1 1,1-1-1,-1 0 1,0 1-1,0-1 0,0 1 1,0-1-1,0 1 1,0-1-1,0 0 0,0 1 1,-1-1-1,1 1 1,0-1-1,0 1 0,0-1 1,0 1-1,-1-1 1,1 1-1,0-1 0,-1 1 1,1-1-1,0 1 0,-1-1 1,1 1-1,-1 0 1,1-1-1,0 1 0,-1 0 1,1-1-1,-1 1 1,1 0-1,-1-1 0,1 1 1,-1 0-1,0 0 1,1 0-1,-1 0 0,1-1 1,-1 1-1,1 0 1,-2 0-1,1 0-27,1 1 0,0-1-1,-1 0 1,1 0 0,-1 0 0,1 0 0,0 1 0,-1-1-1,1 0 1,0 1 0,-1-1 0,1 0 0,0 0 0,-1 1-1,1-1 1,0 1 0,-1-1 0,1 0 0,0 1 0,0-1-1,0 1 1,-1-1 0,1 0 0,0 1 0,0-1 0,0 1-1,0-1 1,0 1 0,0-1 0,0 0 0,0 1 0,0-1-1,0 1 1,0-1 0,0 1 0,0-1 0,0 1 0,1-1-1,-1 0 1,0 1 0,0-1 0,0 1 0,1-1 0,-1 0-1,0 1 1,0-1 0,1 0 0,-1 1 0,0-1 0,1 0-1,-1 1 1,0-1 0,1 0 0,-1 0 0,1 1 0,-1-1-1,0 0 1,2 0 0,4 5-6801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1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1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2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3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15699 5275 12159 0 0,'0'-4'0'0'0,"6"3"0"0"0,10 1 288 0 0,9 5 0 0 0,3-3 256 0 0,4-5 0 0 0,0-2 640 0 0,-2 0-480 0 0,-3-2-416 0 0,1-8 32 0 0,2-7-64 0 0,-3 0-256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3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4.3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5.5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5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6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8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8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8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29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0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24575,'5'0'0,"0"-4"0,5-1 0,4-1 0,5 2 0,-2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5:50:08.6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15807 5004 12543 0 0,'7'0'320'0'0,"2"-3"512"0"0,-4-2-64 0 0,-2-3-416 0 0,-6 0-288 0 0,-2-2-64 0 0,-4 0 0 0 0,0-1 0 0 0,2-2 0 0 0,1-6 32 0 0,3-3 0 0 0,0-1 96 0 0,2-1-32 0 0,1 8 1696 0 0,0 17-1632 0 0,4 18 0 0 0,5 17 0 0 0,3 11 32 0 0,4 9 32 0 0,3 9 0 0 0,4 6 0 0 0,2 5 0 0 0,-3 0 0 0 0,-2-3 0 0 0,2-3 0 0 0,2-7 0 0 0,-1-11 0 0 0,3-11 0 0 0,-3-8 192 0 0,-6-11-416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1.1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2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2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3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4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4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04:35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3:4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16157 2508 7615 0 0,'4'4'480'0'0,"1"5"0"0"0,0-3 448 0 0,3-2 2816 0 0,4-6-2816 0 0,7-7-736 0 0,5-5 0 0 0,6-4 64 0 0,1-3 0 0 0,0 2 32 0 0,-2 4 32 0 0,-2 5-32 0 0,3 0 32 0 0,3-2-64 0 0,4-3 0 0 0,3-2-64 0 0,-1 1 32 0 0,-3 3-32 0 0,-4 1 0 0 0,-4 2-32 0 0,-2 2 32 0 0,-3 3-96 0 0,4 3 0 0 0,0 1 0 0 0,0 0 64 0 0,-1 2-96 0 0,-1-1 64 0 0,-1 1-96 0 0,-1-1 64 0 0,0 1-32 0 0,-1-1-32 0 0,1 0 0 0 0,3 0 0 0 0,2-4-32 0 0,-4-1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3:46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16866 2161 9023 0 0,'4'0'2464'0'0,"1"4"-2400"0"0,4 1 0 0 0,4 3 32 0 0,8 5 32 0 0,3 0 32 0 0,3 2 0 0 0,-1-3 0 0 0,1 2 0 0 0,-2-2 32 0 0,-5 1 0 0 0,-5 1 320 0 0,-13 4-352 0 0,-15 5-32 0 0,-13 3 32 0 0,-14 5-64 0 0,-11 1 32 0 0,-4-2-64 0 0,6-5-64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3T20:17:56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7427 10081 6911 0 0,'-4'0'5664'0'0,"-5"0"-5376"0"0,-9 0 0 0 0,-9 3-64 0 0,-7 10 0 0 0,-7 6 96 0 0,-2 8 32 0 0,0 3 32 0 0,5 3 0 0 0,9 2-32 0 0,9 1 0 0 0,8 2-64 0 0,10 4 32 0 0,13-3-96 0 0,12-4 32 0 0,10-3-32 0 0,0-8-224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424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F04B262-65C1-D0B3-FDA8-F63E6D202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C54959F2-45C6-5EDB-0B0F-EF6305F5F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C36719F-EDB4-5476-168A-BC6EBF297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7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698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7694f6db2_0_14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7694f6db2_0_14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A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930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6328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981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fr-CA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4813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8237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1250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68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294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4621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251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472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1181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CA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704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093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6840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21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9110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19750" y="3946400"/>
            <a:ext cx="21111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30725" y="3585200"/>
            <a:ext cx="70002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9196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8120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0453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5994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014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259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CA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510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31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A"/>
              <a:t>Modifier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86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69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2.png"/><Relationship Id="rId50" Type="http://schemas.openxmlformats.org/officeDocument/2006/relationships/customXml" Target="../ink/ink24.xml"/><Relationship Id="rId55" Type="http://schemas.openxmlformats.org/officeDocument/2006/relationships/image" Target="../media/image36.png"/><Relationship Id="rId6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7.xml"/><Relationship Id="rId29" Type="http://schemas.openxmlformats.org/officeDocument/2006/relationships/image" Target="../media/image23.png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40" Type="http://schemas.openxmlformats.org/officeDocument/2006/relationships/customXml" Target="../ink/ink19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image" Target="../media/image39.jpeg"/><Relationship Id="rId5" Type="http://schemas.openxmlformats.org/officeDocument/2006/relationships/image" Target="../media/image11.png"/><Relationship Id="rId61" Type="http://schemas.openxmlformats.org/officeDocument/2006/relationships/image" Target="../media/image42.png"/><Relationship Id="rId19" Type="http://schemas.openxmlformats.org/officeDocument/2006/relationships/image" Target="../media/image1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23.xml"/><Relationship Id="rId56" Type="http://schemas.openxmlformats.org/officeDocument/2006/relationships/image" Target="../media/image37.jpeg"/><Relationship Id="rId64" Type="http://schemas.openxmlformats.org/officeDocument/2006/relationships/image" Target="../media/image44.png"/><Relationship Id="rId8" Type="http://schemas.openxmlformats.org/officeDocument/2006/relationships/customXml" Target="../ink/ink3.xml"/><Relationship Id="rId51" Type="http://schemas.openxmlformats.org/officeDocument/2006/relationships/image" Target="../media/image34.png"/><Relationship Id="rId3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40.png"/><Relationship Id="rId20" Type="http://schemas.openxmlformats.org/officeDocument/2006/relationships/customXml" Target="../ink/ink9.xml"/><Relationship Id="rId41" Type="http://schemas.openxmlformats.org/officeDocument/2006/relationships/image" Target="../media/image29.png"/><Relationship Id="rId54" Type="http://schemas.openxmlformats.org/officeDocument/2006/relationships/customXml" Target="../ink/ink26.xml"/><Relationship Id="rId62" Type="http://schemas.openxmlformats.org/officeDocument/2006/relationships/image" Target="../media/image43.png"/><Relationship Id="rId1" Type="http://schemas.openxmlformats.org/officeDocument/2006/relationships/tags" Target="../tags/tag1.xml"/><Relationship Id="rId6" Type="http://schemas.openxmlformats.org/officeDocument/2006/relationships/customXml" Target="../ink/ink2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3.png"/><Relationship Id="rId57" Type="http://schemas.openxmlformats.org/officeDocument/2006/relationships/image" Target="../media/image38.png"/><Relationship Id="rId10" Type="http://schemas.openxmlformats.org/officeDocument/2006/relationships/customXml" Target="../ink/ink4.xml"/><Relationship Id="rId31" Type="http://schemas.openxmlformats.org/officeDocument/2006/relationships/image" Target="../media/image2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image" Target="../media/image41.jpeg"/><Relationship Id="rId65" Type="http://schemas.openxmlformats.org/officeDocument/2006/relationships/image" Target="../media/image45.png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9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hyperlink" Target="https://github.com/MisterZork/Maisonneuve_A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2.xml"/><Relationship Id="rId6" Type="http://schemas.openxmlformats.org/officeDocument/2006/relationships/image" Target="../media/image48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9" Type="http://schemas.openxmlformats.org/officeDocument/2006/relationships/image" Target="../media/image59.png"/><Relationship Id="rId21" Type="http://schemas.openxmlformats.org/officeDocument/2006/relationships/tags" Target="../tags/tag23.xml"/><Relationship Id="rId34" Type="http://schemas.openxmlformats.org/officeDocument/2006/relationships/image" Target="../media/image54.png"/><Relationship Id="rId42" Type="http://schemas.openxmlformats.org/officeDocument/2006/relationships/customXml" Target="../ink/ink28.xml"/><Relationship Id="rId47" Type="http://schemas.openxmlformats.org/officeDocument/2006/relationships/image" Target="../media/image64.png"/><Relationship Id="rId50" Type="http://schemas.openxmlformats.org/officeDocument/2006/relationships/image" Target="../media/image66.png"/><Relationship Id="rId55" Type="http://schemas.openxmlformats.org/officeDocument/2006/relationships/customXml" Target="../ink/ink34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9" Type="http://schemas.openxmlformats.org/officeDocument/2006/relationships/slideLayout" Target="../slideLayouts/slideLayout1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customXml" Target="../ink/ink27.xml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3.png"/><Relationship Id="rId53" Type="http://schemas.openxmlformats.org/officeDocument/2006/relationships/customXml" Target="../ink/ink33.xml"/><Relationship Id="rId58" Type="http://schemas.microsoft.com/office/2007/relationships/hdphoto" Target="../media/hdphoto1.wdp"/><Relationship Id="rId5" Type="http://schemas.openxmlformats.org/officeDocument/2006/relationships/tags" Target="../tags/tag7.xml"/><Relationship Id="rId61" Type="http://schemas.openxmlformats.org/officeDocument/2006/relationships/image" Target="../media/image72.png"/><Relationship Id="rId19" Type="http://schemas.openxmlformats.org/officeDocument/2006/relationships/tags" Target="../tags/tag2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audio" Target="../media/audio1.wav"/><Relationship Id="rId35" Type="http://schemas.openxmlformats.org/officeDocument/2006/relationships/image" Target="../media/image55.png"/><Relationship Id="rId43" Type="http://schemas.openxmlformats.org/officeDocument/2006/relationships/image" Target="../media/image62.png"/><Relationship Id="rId48" Type="http://schemas.openxmlformats.org/officeDocument/2006/relationships/customXml" Target="../ink/ink31.xml"/><Relationship Id="rId56" Type="http://schemas.openxmlformats.org/officeDocument/2006/relationships/image" Target="../media/image69.png"/><Relationship Id="rId8" Type="http://schemas.openxmlformats.org/officeDocument/2006/relationships/tags" Target="../tags/tag10.xml"/><Relationship Id="rId51" Type="http://schemas.openxmlformats.org/officeDocument/2006/relationships/customXml" Target="../ink/ink32.xml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customXml" Target="../ink/ink30.xml"/><Relationship Id="rId59" Type="http://schemas.openxmlformats.org/officeDocument/2006/relationships/image" Target="../media/image70.png"/><Relationship Id="rId20" Type="http://schemas.openxmlformats.org/officeDocument/2006/relationships/tags" Target="../tags/tag22.xml"/><Relationship Id="rId41" Type="http://schemas.openxmlformats.org/officeDocument/2006/relationships/image" Target="../media/image61.png"/><Relationship Id="rId54" Type="http://schemas.openxmlformats.org/officeDocument/2006/relationships/image" Target="../media/image68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image" Target="../media/image56.png"/><Relationship Id="rId49" Type="http://schemas.openxmlformats.org/officeDocument/2006/relationships/image" Target="../media/image65.png"/><Relationship Id="rId57" Type="http://schemas.openxmlformats.org/officeDocument/2006/relationships/image" Target="../media/image48.png"/><Relationship Id="rId10" Type="http://schemas.openxmlformats.org/officeDocument/2006/relationships/tags" Target="../tags/tag12.xml"/><Relationship Id="rId31" Type="http://schemas.openxmlformats.org/officeDocument/2006/relationships/image" Target="../media/image52.png"/><Relationship Id="rId44" Type="http://schemas.openxmlformats.org/officeDocument/2006/relationships/customXml" Target="../ink/ink29.xml"/><Relationship Id="rId52" Type="http://schemas.openxmlformats.org/officeDocument/2006/relationships/image" Target="../media/image67.png"/><Relationship Id="rId60" Type="http://schemas.openxmlformats.org/officeDocument/2006/relationships/image" Target="../media/image71.png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image" Target="../media/image74.png"/><Relationship Id="rId42" Type="http://schemas.openxmlformats.org/officeDocument/2006/relationships/image" Target="../media/image87.png"/><Relationship Id="rId47" Type="http://schemas.openxmlformats.org/officeDocument/2006/relationships/customXml" Target="../ink/ink45.xml"/><Relationship Id="rId63" Type="http://schemas.openxmlformats.org/officeDocument/2006/relationships/customXml" Target="../ink/ink53.xml"/><Relationship Id="rId68" Type="http://schemas.openxmlformats.org/officeDocument/2006/relationships/customXml" Target="../ink/ink56.xml"/><Relationship Id="rId84" Type="http://schemas.openxmlformats.org/officeDocument/2006/relationships/customXml" Target="../ink/ink72.xml"/><Relationship Id="rId89" Type="http://schemas.openxmlformats.org/officeDocument/2006/relationships/customXml" Target="../ink/ink75.xml"/><Relationship Id="rId112" Type="http://schemas.openxmlformats.org/officeDocument/2006/relationships/customXml" Target="../ink/ink92.xml"/><Relationship Id="rId16" Type="http://schemas.openxmlformats.org/officeDocument/2006/relationships/slideLayout" Target="../slideLayouts/slideLayout18.xml"/><Relationship Id="rId107" Type="http://schemas.openxmlformats.org/officeDocument/2006/relationships/customXml" Target="../ink/ink88.xml"/><Relationship Id="rId11" Type="http://schemas.openxmlformats.org/officeDocument/2006/relationships/tags" Target="../tags/tag41.xml"/><Relationship Id="rId32" Type="http://schemas.openxmlformats.org/officeDocument/2006/relationships/image" Target="../media/image82.png"/><Relationship Id="rId37" Type="http://schemas.openxmlformats.org/officeDocument/2006/relationships/customXml" Target="../ink/ink40.xml"/><Relationship Id="rId53" Type="http://schemas.openxmlformats.org/officeDocument/2006/relationships/customXml" Target="../ink/ink48.xml"/><Relationship Id="rId58" Type="http://schemas.openxmlformats.org/officeDocument/2006/relationships/image" Target="../media/image95.png"/><Relationship Id="rId74" Type="http://schemas.openxmlformats.org/officeDocument/2006/relationships/customXml" Target="../ink/ink62.xml"/><Relationship Id="rId79" Type="http://schemas.openxmlformats.org/officeDocument/2006/relationships/customXml" Target="../ink/ink67.xml"/><Relationship Id="rId102" Type="http://schemas.openxmlformats.org/officeDocument/2006/relationships/customXml" Target="../ink/ink83.xml"/><Relationship Id="rId5" Type="http://schemas.openxmlformats.org/officeDocument/2006/relationships/tags" Target="../tags/tag35.xml"/><Relationship Id="rId90" Type="http://schemas.openxmlformats.org/officeDocument/2006/relationships/image" Target="../media/image102.png"/><Relationship Id="rId95" Type="http://schemas.openxmlformats.org/officeDocument/2006/relationships/image" Target="../media/image105.png"/><Relationship Id="rId22" Type="http://schemas.openxmlformats.org/officeDocument/2006/relationships/image" Target="../media/image75.png"/><Relationship Id="rId27" Type="http://schemas.openxmlformats.org/officeDocument/2006/relationships/image" Target="../media/image78.png"/><Relationship Id="rId43" Type="http://schemas.openxmlformats.org/officeDocument/2006/relationships/customXml" Target="../ink/ink43.xml"/><Relationship Id="rId48" Type="http://schemas.openxmlformats.org/officeDocument/2006/relationships/image" Target="../media/image90.png"/><Relationship Id="rId64" Type="http://schemas.openxmlformats.org/officeDocument/2006/relationships/image" Target="../media/image98.png"/><Relationship Id="rId69" Type="http://schemas.openxmlformats.org/officeDocument/2006/relationships/customXml" Target="../ink/ink57.xml"/><Relationship Id="rId113" Type="http://schemas.openxmlformats.org/officeDocument/2006/relationships/customXml" Target="../ink/ink93.xml"/><Relationship Id="rId80" Type="http://schemas.openxmlformats.org/officeDocument/2006/relationships/customXml" Target="../ink/ink68.xml"/><Relationship Id="rId85" Type="http://schemas.openxmlformats.org/officeDocument/2006/relationships/customXml" Target="../ink/ink73.xml"/><Relationship Id="rId12" Type="http://schemas.openxmlformats.org/officeDocument/2006/relationships/tags" Target="../tags/tag42.xml"/><Relationship Id="rId17" Type="http://schemas.openxmlformats.org/officeDocument/2006/relationships/notesSlide" Target="../notesSlides/notesSlide3.xml"/><Relationship Id="rId33" Type="http://schemas.openxmlformats.org/officeDocument/2006/relationships/customXml" Target="../ink/ink38.xml"/><Relationship Id="rId38" Type="http://schemas.openxmlformats.org/officeDocument/2006/relationships/image" Target="../media/image85.png"/><Relationship Id="rId59" Type="http://schemas.openxmlformats.org/officeDocument/2006/relationships/customXml" Target="../ink/ink51.xml"/><Relationship Id="rId103" Type="http://schemas.openxmlformats.org/officeDocument/2006/relationships/customXml" Target="../ink/ink84.xml"/><Relationship Id="rId108" Type="http://schemas.openxmlformats.org/officeDocument/2006/relationships/customXml" Target="../ink/ink89.xml"/><Relationship Id="rId54" Type="http://schemas.openxmlformats.org/officeDocument/2006/relationships/image" Target="../media/image93.png"/><Relationship Id="rId70" Type="http://schemas.openxmlformats.org/officeDocument/2006/relationships/customXml" Target="../ink/ink58.xml"/><Relationship Id="rId75" Type="http://schemas.openxmlformats.org/officeDocument/2006/relationships/customXml" Target="../ink/ink63.xml"/><Relationship Id="rId91" Type="http://schemas.openxmlformats.org/officeDocument/2006/relationships/image" Target="../media/image103.png"/><Relationship Id="rId96" Type="http://schemas.openxmlformats.org/officeDocument/2006/relationships/customXml" Target="../ink/ink77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5" Type="http://schemas.openxmlformats.org/officeDocument/2006/relationships/tags" Target="../tags/tag45.xml"/><Relationship Id="rId23" Type="http://schemas.openxmlformats.org/officeDocument/2006/relationships/customXml" Target="../ink/ink35.xml"/><Relationship Id="rId28" Type="http://schemas.openxmlformats.org/officeDocument/2006/relationships/image" Target="../media/image79.png"/><Relationship Id="rId36" Type="http://schemas.openxmlformats.org/officeDocument/2006/relationships/image" Target="../media/image84.png"/><Relationship Id="rId49" Type="http://schemas.openxmlformats.org/officeDocument/2006/relationships/customXml" Target="../ink/ink46.xml"/><Relationship Id="rId57" Type="http://schemas.openxmlformats.org/officeDocument/2006/relationships/customXml" Target="../ink/ink50.xml"/><Relationship Id="rId106" Type="http://schemas.openxmlformats.org/officeDocument/2006/relationships/customXml" Target="../ink/ink87.xml"/><Relationship Id="rId114" Type="http://schemas.openxmlformats.org/officeDocument/2006/relationships/customXml" Target="../ink/ink94.xml"/><Relationship Id="rId10" Type="http://schemas.openxmlformats.org/officeDocument/2006/relationships/tags" Target="../tags/tag40.xml"/><Relationship Id="rId31" Type="http://schemas.openxmlformats.org/officeDocument/2006/relationships/customXml" Target="../ink/ink37.xml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customXml" Target="../ink/ink54.xml"/><Relationship Id="rId73" Type="http://schemas.openxmlformats.org/officeDocument/2006/relationships/customXml" Target="../ink/ink61.xml"/><Relationship Id="rId78" Type="http://schemas.openxmlformats.org/officeDocument/2006/relationships/customXml" Target="../ink/ink66.xml"/><Relationship Id="rId81" Type="http://schemas.openxmlformats.org/officeDocument/2006/relationships/customXml" Target="../ink/ink69.xml"/><Relationship Id="rId86" Type="http://schemas.openxmlformats.org/officeDocument/2006/relationships/image" Target="../media/image100.png"/><Relationship Id="rId94" Type="http://schemas.openxmlformats.org/officeDocument/2006/relationships/customXml" Target="../ink/ink76.xml"/><Relationship Id="rId99" Type="http://schemas.openxmlformats.org/officeDocument/2006/relationships/customXml" Target="../ink/ink80.xml"/><Relationship Id="rId101" Type="http://schemas.openxmlformats.org/officeDocument/2006/relationships/customXml" Target="../ink/ink82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3" Type="http://schemas.openxmlformats.org/officeDocument/2006/relationships/tags" Target="../tags/tag43.xml"/><Relationship Id="rId18" Type="http://schemas.openxmlformats.org/officeDocument/2006/relationships/image" Target="../media/image48.png"/><Relationship Id="rId39" Type="http://schemas.openxmlformats.org/officeDocument/2006/relationships/customXml" Target="../ink/ink41.xml"/><Relationship Id="rId109" Type="http://schemas.openxmlformats.org/officeDocument/2006/relationships/image" Target="../media/image106.png"/><Relationship Id="rId34" Type="http://schemas.openxmlformats.org/officeDocument/2006/relationships/image" Target="../media/image83.png"/><Relationship Id="rId50" Type="http://schemas.openxmlformats.org/officeDocument/2006/relationships/image" Target="../media/image91.png"/><Relationship Id="rId55" Type="http://schemas.openxmlformats.org/officeDocument/2006/relationships/customXml" Target="../ink/ink49.xml"/><Relationship Id="rId76" Type="http://schemas.openxmlformats.org/officeDocument/2006/relationships/customXml" Target="../ink/ink64.xml"/><Relationship Id="rId97" Type="http://schemas.openxmlformats.org/officeDocument/2006/relationships/customXml" Target="../ink/ink78.xml"/><Relationship Id="rId104" Type="http://schemas.openxmlformats.org/officeDocument/2006/relationships/customXml" Target="../ink/ink85.xml"/><Relationship Id="rId7" Type="http://schemas.openxmlformats.org/officeDocument/2006/relationships/tags" Target="../tags/tag37.xml"/><Relationship Id="rId71" Type="http://schemas.openxmlformats.org/officeDocument/2006/relationships/customXml" Target="../ink/ink59.xml"/><Relationship Id="rId92" Type="http://schemas.openxmlformats.org/officeDocument/2006/relationships/image" Target="../media/image71.png"/><Relationship Id="rId2" Type="http://schemas.openxmlformats.org/officeDocument/2006/relationships/tags" Target="../tags/tag32.xml"/><Relationship Id="rId29" Type="http://schemas.openxmlformats.org/officeDocument/2006/relationships/image" Target="../media/image80.png"/><Relationship Id="rId24" Type="http://schemas.openxmlformats.org/officeDocument/2006/relationships/image" Target="../media/image76.png"/><Relationship Id="rId40" Type="http://schemas.openxmlformats.org/officeDocument/2006/relationships/image" Target="../media/image86.png"/><Relationship Id="rId45" Type="http://schemas.openxmlformats.org/officeDocument/2006/relationships/customXml" Target="../ink/ink44.xml"/><Relationship Id="rId66" Type="http://schemas.openxmlformats.org/officeDocument/2006/relationships/image" Target="../media/image99.png"/><Relationship Id="rId87" Type="http://schemas.openxmlformats.org/officeDocument/2006/relationships/customXml" Target="../ink/ink74.xml"/><Relationship Id="rId110" Type="http://schemas.openxmlformats.org/officeDocument/2006/relationships/customXml" Target="../ink/ink90.xml"/><Relationship Id="rId115" Type="http://schemas.openxmlformats.org/officeDocument/2006/relationships/customXml" Target="../ink/ink95.xml"/><Relationship Id="rId61" Type="http://schemas.openxmlformats.org/officeDocument/2006/relationships/customXml" Target="../ink/ink52.xml"/><Relationship Id="rId82" Type="http://schemas.openxmlformats.org/officeDocument/2006/relationships/customXml" Target="../ink/ink70.xml"/><Relationship Id="rId19" Type="http://schemas.microsoft.com/office/2007/relationships/hdphoto" Target="../media/hdphoto1.wdp"/><Relationship Id="rId14" Type="http://schemas.openxmlformats.org/officeDocument/2006/relationships/tags" Target="../tags/tag44.xml"/><Relationship Id="rId30" Type="http://schemas.openxmlformats.org/officeDocument/2006/relationships/image" Target="../media/image81.png"/><Relationship Id="rId35" Type="http://schemas.openxmlformats.org/officeDocument/2006/relationships/customXml" Target="../ink/ink39.xml"/><Relationship Id="rId56" Type="http://schemas.openxmlformats.org/officeDocument/2006/relationships/image" Target="../media/image94.png"/><Relationship Id="rId77" Type="http://schemas.openxmlformats.org/officeDocument/2006/relationships/customXml" Target="../ink/ink65.xml"/><Relationship Id="rId100" Type="http://schemas.openxmlformats.org/officeDocument/2006/relationships/customXml" Target="../ink/ink81.xml"/><Relationship Id="rId105" Type="http://schemas.openxmlformats.org/officeDocument/2006/relationships/customXml" Target="../ink/ink86.xml"/><Relationship Id="rId8" Type="http://schemas.openxmlformats.org/officeDocument/2006/relationships/tags" Target="../tags/tag38.xml"/><Relationship Id="rId51" Type="http://schemas.openxmlformats.org/officeDocument/2006/relationships/customXml" Target="../ink/ink47.xml"/><Relationship Id="rId72" Type="http://schemas.openxmlformats.org/officeDocument/2006/relationships/customXml" Target="../ink/ink60.xml"/><Relationship Id="rId93" Type="http://schemas.openxmlformats.org/officeDocument/2006/relationships/image" Target="../media/image104.png"/><Relationship Id="rId98" Type="http://schemas.openxmlformats.org/officeDocument/2006/relationships/customXml" Target="../ink/ink79.xml"/><Relationship Id="rId3" Type="http://schemas.openxmlformats.org/officeDocument/2006/relationships/tags" Target="../tags/tag33.xml"/><Relationship Id="rId25" Type="http://schemas.openxmlformats.org/officeDocument/2006/relationships/customXml" Target="../ink/ink36.xml"/><Relationship Id="rId46" Type="http://schemas.openxmlformats.org/officeDocument/2006/relationships/image" Target="../media/image89.png"/><Relationship Id="rId67" Type="http://schemas.openxmlformats.org/officeDocument/2006/relationships/customXml" Target="../ink/ink55.xml"/><Relationship Id="rId116" Type="http://schemas.openxmlformats.org/officeDocument/2006/relationships/customXml" Target="../ink/ink96.xml"/><Relationship Id="rId20" Type="http://schemas.openxmlformats.org/officeDocument/2006/relationships/image" Target="../media/image73.png"/><Relationship Id="rId41" Type="http://schemas.openxmlformats.org/officeDocument/2006/relationships/customXml" Target="../ink/ink42.xml"/><Relationship Id="rId62" Type="http://schemas.openxmlformats.org/officeDocument/2006/relationships/image" Target="../media/image97.png"/><Relationship Id="rId83" Type="http://schemas.openxmlformats.org/officeDocument/2006/relationships/customXml" Target="../ink/ink71.xml"/><Relationship Id="rId88" Type="http://schemas.openxmlformats.org/officeDocument/2006/relationships/image" Target="../media/image101.png"/><Relationship Id="rId111" Type="http://schemas.openxmlformats.org/officeDocument/2006/relationships/customXml" Target="../ink/ink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.xml"/><Relationship Id="rId21" Type="http://schemas.openxmlformats.org/officeDocument/2006/relationships/image" Target="../media/image84.png"/><Relationship Id="rId42" Type="http://schemas.openxmlformats.org/officeDocument/2006/relationships/customXml" Target="../ink/ink112.xml"/><Relationship Id="rId47" Type="http://schemas.openxmlformats.org/officeDocument/2006/relationships/image" Target="../media/image97.png"/><Relationship Id="rId63" Type="http://schemas.openxmlformats.org/officeDocument/2006/relationships/customXml" Target="../ink/ink128.xml"/><Relationship Id="rId68" Type="http://schemas.openxmlformats.org/officeDocument/2006/relationships/customXml" Target="../ink/ink133.xml"/><Relationship Id="rId84" Type="http://schemas.openxmlformats.org/officeDocument/2006/relationships/customXml" Target="../ink/ink145.xml"/><Relationship Id="rId89" Type="http://schemas.openxmlformats.org/officeDocument/2006/relationships/customXml" Target="../ink/ink150.xml"/><Relationship Id="rId16" Type="http://schemas.openxmlformats.org/officeDocument/2006/relationships/customXml" Target="../ink/ink99.xml"/><Relationship Id="rId11" Type="http://schemas.openxmlformats.org/officeDocument/2006/relationships/customXml" Target="../ink/ink97.xml"/><Relationship Id="rId32" Type="http://schemas.openxmlformats.org/officeDocument/2006/relationships/customXml" Target="../ink/ink107.xml"/><Relationship Id="rId37" Type="http://schemas.openxmlformats.org/officeDocument/2006/relationships/image" Target="../media/image92.png"/><Relationship Id="rId53" Type="http://schemas.openxmlformats.org/officeDocument/2006/relationships/customXml" Target="../ink/ink118.xml"/><Relationship Id="rId58" Type="http://schemas.openxmlformats.org/officeDocument/2006/relationships/customXml" Target="../ink/ink123.xml"/><Relationship Id="rId74" Type="http://schemas.openxmlformats.org/officeDocument/2006/relationships/customXml" Target="../ink/ink137.xml"/><Relationship Id="rId79" Type="http://schemas.openxmlformats.org/officeDocument/2006/relationships/customXml" Target="../ink/ink140.xml"/><Relationship Id="rId5" Type="http://schemas.openxmlformats.org/officeDocument/2006/relationships/slideLayout" Target="../slideLayouts/slideLayout18.xml"/><Relationship Id="rId90" Type="http://schemas.openxmlformats.org/officeDocument/2006/relationships/customXml" Target="../ink/ink151.xml"/><Relationship Id="rId95" Type="http://schemas.openxmlformats.org/officeDocument/2006/relationships/customXml" Target="../ink/ink156.xml"/><Relationship Id="rId22" Type="http://schemas.openxmlformats.org/officeDocument/2006/relationships/customXml" Target="../ink/ink102.xml"/><Relationship Id="rId27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customXml" Target="../ink/ink115.xml"/><Relationship Id="rId64" Type="http://schemas.openxmlformats.org/officeDocument/2006/relationships/customXml" Target="../ink/ink129.xml"/><Relationship Id="rId69" Type="http://schemas.openxmlformats.org/officeDocument/2006/relationships/customXml" Target="../ink/ink134.xml"/><Relationship Id="rId80" Type="http://schemas.openxmlformats.org/officeDocument/2006/relationships/customXml" Target="../ink/ink141.xml"/><Relationship Id="rId85" Type="http://schemas.openxmlformats.org/officeDocument/2006/relationships/customXml" Target="../ink/ink146.xml"/><Relationship Id="rId3" Type="http://schemas.openxmlformats.org/officeDocument/2006/relationships/tags" Target="../tags/tag48.xml"/><Relationship Id="rId12" Type="http://schemas.openxmlformats.org/officeDocument/2006/relationships/image" Target="../media/image76.png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59" Type="http://schemas.openxmlformats.org/officeDocument/2006/relationships/customXml" Target="../ink/ink124.xml"/><Relationship Id="rId67" Type="http://schemas.openxmlformats.org/officeDocument/2006/relationships/customXml" Target="../ink/ink132.xml"/><Relationship Id="rId20" Type="http://schemas.openxmlformats.org/officeDocument/2006/relationships/customXml" Target="../ink/ink101.xml"/><Relationship Id="rId41" Type="http://schemas.openxmlformats.org/officeDocument/2006/relationships/image" Target="../media/image94.png"/><Relationship Id="rId54" Type="http://schemas.openxmlformats.org/officeDocument/2006/relationships/customXml" Target="../ink/ink119.xml"/><Relationship Id="rId62" Type="http://schemas.openxmlformats.org/officeDocument/2006/relationships/customXml" Target="../ink/ink127.xml"/><Relationship Id="rId70" Type="http://schemas.openxmlformats.org/officeDocument/2006/relationships/customXml" Target="../ink/ink135.xml"/><Relationship Id="rId75" Type="http://schemas.openxmlformats.org/officeDocument/2006/relationships/image" Target="../media/image110.png"/><Relationship Id="rId83" Type="http://schemas.openxmlformats.org/officeDocument/2006/relationships/customXml" Target="../ink/ink144.xml"/><Relationship Id="rId88" Type="http://schemas.openxmlformats.org/officeDocument/2006/relationships/customXml" Target="../ink/ink149.xml"/><Relationship Id="rId91" Type="http://schemas.openxmlformats.org/officeDocument/2006/relationships/customXml" Target="../ink/ink152.xml"/><Relationship Id="rId96" Type="http://schemas.openxmlformats.org/officeDocument/2006/relationships/customXml" Target="../ink/ink157.xml"/><Relationship Id="rId1" Type="http://schemas.openxmlformats.org/officeDocument/2006/relationships/tags" Target="../tags/tag46.xml"/><Relationship Id="rId6" Type="http://schemas.openxmlformats.org/officeDocument/2006/relationships/image" Target="../media/image48.png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98.png"/><Relationship Id="rId57" Type="http://schemas.openxmlformats.org/officeDocument/2006/relationships/customXml" Target="../ink/ink122.xml"/><Relationship Id="rId10" Type="http://schemas.openxmlformats.org/officeDocument/2006/relationships/image" Target="../media/image75.png"/><Relationship Id="rId31" Type="http://schemas.openxmlformats.org/officeDocument/2006/relationships/image" Target="../media/image89.png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60" Type="http://schemas.openxmlformats.org/officeDocument/2006/relationships/customXml" Target="../ink/ink125.xml"/><Relationship Id="rId65" Type="http://schemas.openxmlformats.org/officeDocument/2006/relationships/customXml" Target="../ink/ink130.xml"/><Relationship Id="rId73" Type="http://schemas.openxmlformats.org/officeDocument/2006/relationships/image" Target="../media/image109.png"/><Relationship Id="rId78" Type="http://schemas.openxmlformats.org/officeDocument/2006/relationships/customXml" Target="../ink/ink139.xml"/><Relationship Id="rId81" Type="http://schemas.openxmlformats.org/officeDocument/2006/relationships/customXml" Target="../ink/ink142.xml"/><Relationship Id="rId86" Type="http://schemas.openxmlformats.org/officeDocument/2006/relationships/customXml" Target="../ink/ink147.xml"/><Relationship Id="rId94" Type="http://schemas.openxmlformats.org/officeDocument/2006/relationships/customXml" Target="../ink/ink155.xml"/><Relationship Id="rId99" Type="http://schemas.openxmlformats.org/officeDocument/2006/relationships/image" Target="../media/image111.png"/><Relationship Id="rId4" Type="http://schemas.openxmlformats.org/officeDocument/2006/relationships/tags" Target="../tags/tag49.xml"/><Relationship Id="rId9" Type="http://schemas.openxmlformats.org/officeDocument/2006/relationships/image" Target="../media/image74.png"/><Relationship Id="rId13" Type="http://schemas.openxmlformats.org/officeDocument/2006/relationships/customXml" Target="../ink/ink98.xml"/><Relationship Id="rId18" Type="http://schemas.openxmlformats.org/officeDocument/2006/relationships/customXml" Target="../ink/ink100.xml"/><Relationship Id="rId39" Type="http://schemas.openxmlformats.org/officeDocument/2006/relationships/image" Target="../media/image93.png"/><Relationship Id="rId34" Type="http://schemas.openxmlformats.org/officeDocument/2006/relationships/customXml" Target="../ink/ink108.xml"/><Relationship Id="rId50" Type="http://schemas.openxmlformats.org/officeDocument/2006/relationships/customXml" Target="../ink/ink116.xml"/><Relationship Id="rId55" Type="http://schemas.openxmlformats.org/officeDocument/2006/relationships/customXml" Target="../ink/ink120.xml"/><Relationship Id="rId76" Type="http://schemas.openxmlformats.org/officeDocument/2006/relationships/customXml" Target="../ink/ink138.xml"/><Relationship Id="rId97" Type="http://schemas.openxmlformats.org/officeDocument/2006/relationships/customXml" Target="../ink/ink158.xml"/><Relationship Id="rId7" Type="http://schemas.microsoft.com/office/2007/relationships/hdphoto" Target="../media/hdphoto1.wdp"/><Relationship Id="rId71" Type="http://schemas.openxmlformats.org/officeDocument/2006/relationships/image" Target="../media/image108.png"/><Relationship Id="rId92" Type="http://schemas.openxmlformats.org/officeDocument/2006/relationships/customXml" Target="../ink/ink153.xml"/><Relationship Id="rId2" Type="http://schemas.openxmlformats.org/officeDocument/2006/relationships/tags" Target="../tags/tag47.xml"/><Relationship Id="rId29" Type="http://schemas.openxmlformats.org/officeDocument/2006/relationships/image" Target="../media/image88.png"/><Relationship Id="rId24" Type="http://schemas.openxmlformats.org/officeDocument/2006/relationships/customXml" Target="../ink/ink103.xml"/><Relationship Id="rId40" Type="http://schemas.openxmlformats.org/officeDocument/2006/relationships/customXml" Target="../ink/ink111.xml"/><Relationship Id="rId45" Type="http://schemas.openxmlformats.org/officeDocument/2006/relationships/image" Target="../media/image96.png"/><Relationship Id="rId66" Type="http://schemas.openxmlformats.org/officeDocument/2006/relationships/customXml" Target="../ink/ink131.xml"/><Relationship Id="rId87" Type="http://schemas.openxmlformats.org/officeDocument/2006/relationships/customXml" Target="../ink/ink148.xml"/><Relationship Id="rId61" Type="http://schemas.openxmlformats.org/officeDocument/2006/relationships/customXml" Target="../ink/ink126.xml"/><Relationship Id="rId82" Type="http://schemas.openxmlformats.org/officeDocument/2006/relationships/customXml" Target="../ink/ink143.xml"/><Relationship Id="rId19" Type="http://schemas.openxmlformats.org/officeDocument/2006/relationships/image" Target="../media/image83.png"/><Relationship Id="rId14" Type="http://schemas.openxmlformats.org/officeDocument/2006/relationships/image" Target="../media/image77.png"/><Relationship Id="rId30" Type="http://schemas.openxmlformats.org/officeDocument/2006/relationships/customXml" Target="../ink/ink106.xml"/><Relationship Id="rId35" Type="http://schemas.openxmlformats.org/officeDocument/2006/relationships/image" Target="../media/image91.png"/><Relationship Id="rId56" Type="http://schemas.openxmlformats.org/officeDocument/2006/relationships/customXml" Target="../ink/ink121.xml"/><Relationship Id="rId77" Type="http://schemas.openxmlformats.org/officeDocument/2006/relationships/image" Target="../media/image105.png"/><Relationship Id="rId8" Type="http://schemas.openxmlformats.org/officeDocument/2006/relationships/image" Target="../media/image73.png"/><Relationship Id="rId51" Type="http://schemas.openxmlformats.org/officeDocument/2006/relationships/image" Target="../media/image99.png"/><Relationship Id="rId72" Type="http://schemas.openxmlformats.org/officeDocument/2006/relationships/customXml" Target="../ink/ink136.xml"/><Relationship Id="rId93" Type="http://schemas.openxmlformats.org/officeDocument/2006/relationships/customXml" Target="../ink/ink154.xml"/><Relationship Id="rId98" Type="http://schemas.openxmlformats.org/officeDocument/2006/relationships/customXml" Target="../ink/ink1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BDB495-2909-4525-06C3-6AFF83B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436" y="2318554"/>
            <a:ext cx="1772792" cy="2312952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675740B-258F-F553-D835-C6552C182D9B}"/>
              </a:ext>
            </a:extLst>
          </p:cNvPr>
          <p:cNvGrpSpPr/>
          <p:nvPr/>
        </p:nvGrpSpPr>
        <p:grpSpPr>
          <a:xfrm>
            <a:off x="5153689" y="1615363"/>
            <a:ext cx="1981125" cy="978864"/>
            <a:chOff x="5153689" y="1615363"/>
            <a:chExt cx="1981125" cy="97886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09ECC55C-4B94-8335-BF05-98BAF18A9FBA}"/>
                    </a:ext>
                  </a:extLst>
                </p14:cNvPr>
                <p14:cNvContentPartPr/>
                <p14:nvPr/>
              </p14:nvContentPartPr>
              <p14:xfrm>
                <a:off x="6800126" y="1615363"/>
                <a:ext cx="174596" cy="13169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09ECC55C-4B94-8335-BF05-98BAF18A9F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82163" y="1597422"/>
                  <a:ext cx="210162" cy="16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C243A4B8-33DD-CB64-C9EE-95025446FE8B}"/>
                    </a:ext>
                  </a:extLst>
                </p14:cNvPr>
                <p14:cNvContentPartPr/>
                <p14:nvPr/>
              </p14:nvContentPartPr>
              <p14:xfrm>
                <a:off x="6925915" y="1764924"/>
                <a:ext cx="208899" cy="90641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C243A4B8-33DD-CB64-C9EE-95025446FE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7937" y="1747011"/>
                  <a:ext cx="244495" cy="126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2C7FB1C3-B6B2-D5A6-61E0-C19C3826B2B2}"/>
                    </a:ext>
                  </a:extLst>
                </p14:cNvPr>
                <p14:cNvContentPartPr/>
                <p14:nvPr/>
              </p14:nvContentPartPr>
              <p14:xfrm>
                <a:off x="6973747" y="1980244"/>
                <a:ext cx="154590" cy="27239"/>
              </p14:xfrm>
            </p:contentPart>
          </mc:Choice>
          <mc:Fallback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2C7FB1C3-B6B2-D5A6-61E0-C19C3826B2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5813" y="1962324"/>
                  <a:ext cx="190099" cy="62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3C4E36FA-A939-4D56-97A2-AD3DE2485F10}"/>
                    </a:ext>
                  </a:extLst>
                </p14:cNvPr>
                <p14:cNvContentPartPr/>
                <p14:nvPr/>
              </p14:nvContentPartPr>
              <p14:xfrm>
                <a:off x="5171774" y="2195257"/>
                <a:ext cx="167048" cy="10851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3C4E36FA-A939-4D56-97A2-AD3DE2485F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53812" y="2170596"/>
                  <a:ext cx="202613" cy="5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11E40793-9E2B-723D-D52D-220FF010B36F}"/>
                    </a:ext>
                  </a:extLst>
                </p14:cNvPr>
                <p14:cNvContentPartPr/>
                <p14:nvPr/>
              </p14:nvContentPartPr>
              <p14:xfrm>
                <a:off x="5153689" y="2318554"/>
                <a:ext cx="199602" cy="8320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11E40793-9E2B-723D-D52D-220FF010B3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739" y="2300623"/>
                  <a:ext cx="235143" cy="118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C5C45428-0F31-B4A5-D0AB-264B5CAD1C82}"/>
                    </a:ext>
                  </a:extLst>
                </p14:cNvPr>
                <p14:cNvContentPartPr/>
                <p14:nvPr/>
              </p14:nvContentPartPr>
              <p14:xfrm>
                <a:off x="5249969" y="2448769"/>
                <a:ext cx="146727" cy="145458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C5C45428-0F31-B4A5-D0AB-264B5CAD1C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32032" y="2430811"/>
                  <a:ext cx="182243" cy="1810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8BD2AB5A-7239-58AD-12F8-BDDA0EF7BD01}"/>
                    </a:ext>
                  </a:extLst>
                </p14:cNvPr>
                <p14:cNvContentPartPr/>
                <p14:nvPr/>
              </p14:nvContentPartPr>
              <p14:xfrm>
                <a:off x="5490740" y="2073911"/>
                <a:ext cx="94268" cy="203271"/>
              </p14:xfrm>
            </p:contentPart>
          </mc:Choice>
          <mc:Fallback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8BD2AB5A-7239-58AD-12F8-BDDA0EF7BD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72818" y="2055954"/>
                  <a:ext cx="129753" cy="238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F2228E17-AF5F-FF25-335E-50211DD2CD66}"/>
                    </a:ext>
                  </a:extLst>
                </p14:cNvPr>
                <p14:cNvContentPartPr/>
                <p14:nvPr/>
              </p14:nvContentPartPr>
              <p14:xfrm>
                <a:off x="5483506" y="2240290"/>
                <a:ext cx="101331" cy="28367"/>
              </p14:xfrm>
            </p:contentPart>
          </mc:Choice>
          <mc:Fallback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F2228E17-AF5F-FF25-335E-50211DD2CD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65540" y="2222561"/>
                  <a:ext cx="136905" cy="63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9FC37ABA-48AE-4847-8F12-2A9FEE897979}"/>
                    </a:ext>
                  </a:extLst>
                </p14:cNvPr>
                <p14:cNvContentPartPr/>
                <p14:nvPr/>
              </p14:nvContentPartPr>
              <p14:xfrm>
                <a:off x="5519038" y="2090425"/>
                <a:ext cx="102589" cy="288206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9FC37ABA-48AE-4847-8F12-2A9FEE8979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01103" y="2072457"/>
                  <a:ext cx="138101" cy="32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92A85C95-E62C-23FE-4BA0-766F1599123D}"/>
                    </a:ext>
                  </a:extLst>
                </p14:cNvPr>
                <p14:cNvContentPartPr/>
                <p14:nvPr/>
              </p14:nvContentPartPr>
              <p14:xfrm>
                <a:off x="5531985" y="2238868"/>
                <a:ext cx="40697" cy="27873"/>
              </p14:xfrm>
            </p:contentPart>
          </mc:Choice>
          <mc:Fallback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92A85C95-E62C-23FE-4BA0-766F159912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14135" y="2221227"/>
                  <a:ext cx="76039" cy="62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F3D87D5B-474C-1DF1-3A1C-DC877687023B}"/>
                    </a:ext>
                  </a:extLst>
                </p14:cNvPr>
                <p14:cNvContentPartPr/>
                <p14:nvPr/>
              </p14:nvContentPartPr>
              <p14:xfrm>
                <a:off x="5675593" y="2233005"/>
                <a:ext cx="103341" cy="12123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F3D87D5B-474C-1DF1-3A1C-DC87768702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57652" y="2215072"/>
                  <a:ext cx="138864" cy="156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FD8C2D40-EFBF-9A41-C1B3-BB648E125CD9}"/>
                    </a:ext>
                  </a:extLst>
                </p14:cNvPr>
                <p14:cNvContentPartPr/>
                <p14:nvPr/>
              </p14:nvContentPartPr>
              <p14:xfrm>
                <a:off x="5819620" y="1934134"/>
                <a:ext cx="682811" cy="355938"/>
              </p14:xfrm>
            </p:contentPart>
          </mc:Choice>
          <mc:Fallback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FD8C2D40-EFBF-9A41-C1B3-BB648E125C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01632" y="1916157"/>
                  <a:ext cx="718427" cy="3915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DAF813EC-4A7F-4027-9E14-4DC7771FEDAC}"/>
                    </a:ext>
                  </a:extLst>
                </p14:cNvPr>
                <p14:cNvContentPartPr/>
                <p14:nvPr/>
              </p14:nvContentPartPr>
              <p14:xfrm>
                <a:off x="6496291" y="1817335"/>
                <a:ext cx="116167" cy="114369"/>
              </p14:xfrm>
            </p:contentPart>
          </mc:Choice>
          <mc:Fallback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DAF813EC-4A7F-4027-9E14-4DC7771FED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8364" y="1799409"/>
                  <a:ext cx="151662" cy="149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51240E0C-616D-1669-356E-A17B2D828DD8}"/>
                    </a:ext>
                  </a:extLst>
                </p14:cNvPr>
                <p14:cNvContentPartPr/>
                <p14:nvPr/>
              </p14:nvContentPartPr>
              <p14:xfrm>
                <a:off x="6681152" y="2020296"/>
                <a:ext cx="22149" cy="22775"/>
              </p14:xfrm>
            </p:contentPart>
          </mc:Choice>
          <mc:Fallback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51240E0C-616D-1669-356E-A17B2D828D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3290" y="2002503"/>
                  <a:ext cx="57516" cy="580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000CE1A9-2F91-3128-9FA3-04C562EF46CE}"/>
              </a:ext>
            </a:extLst>
          </p:cNvPr>
          <p:cNvGrpSpPr/>
          <p:nvPr/>
        </p:nvGrpSpPr>
        <p:grpSpPr>
          <a:xfrm>
            <a:off x="5548092" y="2594227"/>
            <a:ext cx="1502950" cy="791617"/>
            <a:chOff x="6023117" y="2470573"/>
            <a:chExt cx="1502950" cy="79161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C8116410-8FD6-4A60-BD98-D12B2AC4A74E}"/>
                    </a:ext>
                  </a:extLst>
                </p14:cNvPr>
                <p14:cNvContentPartPr/>
                <p14:nvPr/>
              </p14:nvContentPartPr>
              <p14:xfrm>
                <a:off x="7343387" y="2480178"/>
                <a:ext cx="61330" cy="29762"/>
              </p14:xfrm>
            </p:contentPart>
          </mc:Choice>
          <mc:Fallback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C8116410-8FD6-4A60-BD98-D12B2AC4A7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25454" y="2462463"/>
                  <a:ext cx="96837" cy="64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F38BF935-9751-5E5A-200E-914000D545CB}"/>
                    </a:ext>
                  </a:extLst>
                </p14:cNvPr>
                <p14:cNvContentPartPr/>
                <p14:nvPr/>
              </p14:nvContentPartPr>
              <p14:xfrm>
                <a:off x="7401260" y="2571955"/>
                <a:ext cx="98626" cy="48657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F38BF935-9751-5E5A-200E-914000D545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83328" y="2554066"/>
                  <a:ext cx="134131" cy="8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6B49B792-FED6-6F64-00D3-7FCC05120370}"/>
                    </a:ext>
                  </a:extLst>
                </p14:cNvPr>
                <p14:cNvContentPartPr/>
                <p14:nvPr/>
              </p14:nvContentPartPr>
              <p14:xfrm>
                <a:off x="7467918" y="2702067"/>
                <a:ext cx="58149" cy="42663"/>
              </p14:xfrm>
            </p:contentPart>
          </mc:Choice>
          <mc:Fallback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6B49B792-FED6-6F64-00D3-7FCC051203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50081" y="2684291"/>
                  <a:ext cx="93466" cy="77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53ECC572-C88B-EF0E-3884-0BFA53E3B00F}"/>
                    </a:ext>
                  </a:extLst>
                </p14:cNvPr>
                <p14:cNvContentPartPr/>
                <p14:nvPr/>
              </p14:nvContentPartPr>
              <p14:xfrm>
                <a:off x="6023117" y="2955263"/>
                <a:ext cx="90459" cy="19058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53ECC572-C88B-EF0E-3884-0BFA53E3B0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5240" y="2937284"/>
                  <a:ext cx="125856" cy="54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ADC040B0-E4E7-A01F-2390-746D225007C2}"/>
                    </a:ext>
                  </a:extLst>
                </p14:cNvPr>
                <p14:cNvContentPartPr/>
                <p14:nvPr/>
              </p14:nvContentPartPr>
              <p14:xfrm>
                <a:off x="6063594" y="3027605"/>
                <a:ext cx="93387" cy="75394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ADC040B0-E4E7-A01F-2390-746D225007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45635" y="3009654"/>
                  <a:ext cx="128946" cy="110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BAED8C77-7CB6-1F3C-9048-60CB734EB6AB}"/>
                    </a:ext>
                  </a:extLst>
                </p14:cNvPr>
                <p14:cNvContentPartPr/>
                <p14:nvPr/>
              </p14:nvContentPartPr>
              <p14:xfrm>
                <a:off x="6130357" y="3143352"/>
                <a:ext cx="84498" cy="118838"/>
              </p14:xfrm>
            </p:contentPart>
          </mc:Choice>
          <mc:Fallback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BAED8C77-7CB6-1F3C-9048-60CB734EB6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2455" y="3125401"/>
                  <a:ext cx="119944" cy="154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AFF54567-9751-BB71-4362-9E44446FDD19}"/>
                    </a:ext>
                  </a:extLst>
                </p14:cNvPr>
                <p14:cNvContentPartPr/>
                <p14:nvPr/>
              </p14:nvContentPartPr>
              <p14:xfrm>
                <a:off x="6251420" y="2789307"/>
                <a:ext cx="114713" cy="326460"/>
              </p14:xfrm>
            </p:contentPart>
          </mc:Choice>
          <mc:Fallback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AFF54567-9751-BB71-4362-9E44446FDD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3496" y="2771330"/>
                  <a:ext cx="150202" cy="362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A72E8896-646E-EEC8-E446-1EC455F20037}"/>
                    </a:ext>
                  </a:extLst>
                </p14:cNvPr>
                <p14:cNvContentPartPr/>
                <p14:nvPr/>
              </p14:nvContentPartPr>
              <p14:xfrm>
                <a:off x="6279963" y="2927402"/>
                <a:ext cx="117400" cy="85734"/>
              </p14:xfrm>
            </p:contentPart>
          </mc:Choice>
          <mc:Fallback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A72E8896-646E-EEC8-E446-1EC455F200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2012" y="2909466"/>
                  <a:ext cx="152943" cy="121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13770965-BDBF-887A-7E78-C980678A0FF0}"/>
                    </a:ext>
                  </a:extLst>
                </p14:cNvPr>
                <p14:cNvContentPartPr/>
                <p14:nvPr/>
              </p14:nvContentPartPr>
              <p14:xfrm>
                <a:off x="6492044" y="2884572"/>
                <a:ext cx="100624" cy="104619"/>
              </p14:xfrm>
            </p:contentPart>
          </mc:Choice>
          <mc:Fallback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13770965-BDBF-887A-7E78-C980678A0F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4075" y="2866658"/>
                  <a:ext cx="136202" cy="140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6D502637-FAE4-D2CC-E00B-B94A190EB676}"/>
                    </a:ext>
                  </a:extLst>
                </p14:cNvPr>
                <p14:cNvContentPartPr/>
                <p14:nvPr/>
              </p14:nvContentPartPr>
              <p14:xfrm>
                <a:off x="6673389" y="2651098"/>
                <a:ext cx="600715" cy="266519"/>
              </p14:xfrm>
            </p:contentPart>
          </mc:Choice>
          <mc:Fallback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6D502637-FAE4-D2CC-E00B-B94A190EB6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5404" y="2633114"/>
                  <a:ext cx="636326" cy="302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FA50907E-C4D8-5862-4B44-D2C894FC81AF}"/>
                    </a:ext>
                  </a:extLst>
                </p14:cNvPr>
                <p14:cNvContentPartPr/>
                <p14:nvPr/>
              </p14:nvContentPartPr>
              <p14:xfrm>
                <a:off x="7247707" y="2470573"/>
                <a:ext cx="75214" cy="205995"/>
              </p14:xfrm>
            </p:contentPart>
          </mc:Choice>
          <mc:Fallback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FA50907E-C4D8-5862-4B44-D2C894FC81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29799" y="2452598"/>
                  <a:ext cx="110672" cy="241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5FF23CE6-8F17-FECE-5E85-591B61ADC923}"/>
                    </a:ext>
                  </a:extLst>
                </p14:cNvPr>
                <p14:cNvContentPartPr/>
                <p14:nvPr/>
              </p14:nvContentPartPr>
              <p14:xfrm>
                <a:off x="7351644" y="2780328"/>
                <a:ext cx="35581" cy="44719"/>
              </p14:xfrm>
            </p:contentPart>
          </mc:Choice>
          <mc:Fallback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5FF23CE6-8F17-FECE-5E85-591B61ADC9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33853" y="2762440"/>
                  <a:ext cx="70806" cy="801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1E907554-DB61-0318-94A3-F87705992A75}"/>
              </a:ext>
            </a:extLst>
          </p:cNvPr>
          <p:cNvGrpSpPr/>
          <p:nvPr/>
        </p:nvGrpSpPr>
        <p:grpSpPr>
          <a:xfrm>
            <a:off x="-3420231" y="1471441"/>
            <a:ext cx="2423272" cy="3253067"/>
            <a:chOff x="700367" y="779089"/>
            <a:chExt cx="2423272" cy="3253067"/>
          </a:xfrm>
        </p:grpSpPr>
        <p:pic>
          <p:nvPicPr>
            <p:cNvPr id="5" name="Image 4" descr="ACCUEIL - MÉDECIN À DOMICILE - Dakar">
              <a:extLst>
                <a:ext uri="{FF2B5EF4-FFF2-40B4-BE49-F238E27FC236}">
                  <a16:creationId xmlns:a16="http://schemas.microsoft.com/office/drawing/2014/main" id="{F4371D1D-F62C-D17D-CB99-2583A7567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700367" y="1506350"/>
              <a:ext cx="2423272" cy="2525806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040DBEC-3636-B545-7031-ED181852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76325" y="779089"/>
              <a:ext cx="1671358" cy="1694330"/>
            </a:xfrm>
            <a:prstGeom prst="rect">
              <a:avLst/>
            </a:prstGeom>
          </p:spPr>
        </p:pic>
      </p:grpSp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7E377194-E47F-8049-6D3D-BB682EB3AFF8}"/>
              </a:ext>
            </a:extLst>
          </p:cNvPr>
          <p:cNvSpPr/>
          <p:nvPr/>
        </p:nvSpPr>
        <p:spPr>
          <a:xfrm>
            <a:off x="2547181" y="1016253"/>
            <a:ext cx="1865146" cy="1268889"/>
          </a:xfrm>
          <a:prstGeom prst="wedgeEllipseCallout">
            <a:avLst>
              <a:gd name="adj1" fmla="val -78056"/>
              <a:gd name="adj2" fmla="val 896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1600" noProof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F0502020204030204" pitchFamily="34" charset="0"/>
              </a:rPr>
              <a:t>Voilà votre prescription, monsieur.</a:t>
            </a:r>
          </a:p>
        </p:txBody>
      </p:sp>
      <p:pic>
        <p:nvPicPr>
          <p:cNvPr id="10" name="Image 9" descr="Comptoirs | Mobil-M">
            <a:extLst>
              <a:ext uri="{FF2B5EF4-FFF2-40B4-BE49-F238E27FC236}">
                <a16:creationId xmlns:a16="http://schemas.microsoft.com/office/drawing/2014/main" id="{B847949D-10E3-2C61-F8EB-B6B58EFAED9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601261" y="2090425"/>
            <a:ext cx="3542739" cy="2654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FFA38C-3FB7-C8B9-0F17-786A64CBBE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270097" y="1833242"/>
            <a:ext cx="1104341" cy="1580605"/>
          </a:xfrm>
          <a:prstGeom prst="rect">
            <a:avLst/>
          </a:prstGeom>
        </p:spPr>
      </p:pic>
      <p:pic>
        <p:nvPicPr>
          <p:cNvPr id="7" name="Image 6" descr="Langue égyptienne ancienne">
            <a:extLst>
              <a:ext uri="{FF2B5EF4-FFF2-40B4-BE49-F238E27FC236}">
                <a16:creationId xmlns:a16="http://schemas.microsoft.com/office/drawing/2014/main" id="{A3298CD7-FE4D-EBCD-C3D3-8E707E7DF6C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869767" y="2868384"/>
            <a:ext cx="2060894" cy="12688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2197519-7EBA-316E-562C-19AB59C6D49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342044" y="2026213"/>
            <a:ext cx="869017" cy="1213208"/>
          </a:xfrm>
          <a:prstGeom prst="rect">
            <a:avLst/>
          </a:prstGeom>
        </p:spPr>
      </p:pic>
      <p:sp>
        <p:nvSpPr>
          <p:cNvPr id="19" name="Bulle narrative : ronde 18">
            <a:extLst>
              <a:ext uri="{FF2B5EF4-FFF2-40B4-BE49-F238E27FC236}">
                <a16:creationId xmlns:a16="http://schemas.microsoft.com/office/drawing/2014/main" id="{344CFC44-27E7-6A96-944C-B7B2327EA544}"/>
              </a:ext>
            </a:extLst>
          </p:cNvPr>
          <p:cNvSpPr/>
          <p:nvPr/>
        </p:nvSpPr>
        <p:spPr>
          <a:xfrm>
            <a:off x="4657564" y="1177164"/>
            <a:ext cx="2283714" cy="1196401"/>
          </a:xfrm>
          <a:prstGeom prst="wedgeEllipseCallout">
            <a:avLst>
              <a:gd name="adj1" fmla="val 85610"/>
              <a:gd name="adj2" fmla="val 886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C’est quoi cette écriture ? Il est écrit 2 ou 7 comprimés ?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0C0DD06-F6BB-EF16-0649-8A3171DBEF9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3944991" y="3623588"/>
            <a:ext cx="1451705" cy="13278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èle 3D 22" descr="Surface Pro - Bordeaux">
                <a:extLst>
                  <a:ext uri="{FF2B5EF4-FFF2-40B4-BE49-F238E27FC236}">
                    <a16:creationId xmlns:a16="http://schemas.microsoft.com/office/drawing/2014/main" id="{DC503B15-F6BA-CE63-A1E9-0C74226218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435307"/>
                  </p:ext>
                </p:extLst>
              </p:nvPr>
            </p:nvGraphicFramePr>
            <p:xfrm>
              <a:off x="2602432" y="3737179"/>
              <a:ext cx="1518051" cy="1484704"/>
            </p:xfrm>
            <a:graphic>
              <a:graphicData uri="http://schemas.microsoft.com/office/drawing/2017/model3d">
                <am3d:model3d r:embed="rId63">
                  <am3d:spPr>
                    <a:xfrm>
                      <a:off x="0" y="0"/>
                      <a:ext cx="1518051" cy="1484704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993062" ay="2045011" az="567323"/>
                    <am3d:postTrans dx="0" dy="0" dz="0"/>
                  </am3d:trans>
                  <am3d:raster rName="Office3DRenderer" rVer="16.0.8326">
                    <am3d:blip r:embed="rId64"/>
                  </am3d:raster>
                  <am3d:objViewport viewportSz="182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èle 3D 22" descr="Surface Pro - Bordeaux">
                <a:extLst>
                  <a:ext uri="{FF2B5EF4-FFF2-40B4-BE49-F238E27FC236}">
                    <a16:creationId xmlns:a16="http://schemas.microsoft.com/office/drawing/2014/main" id="{DC503B15-F6BA-CE63-A1E9-0C74226218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602432" y="3737179"/>
                <a:ext cx="1518051" cy="1484704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Bulle narrative : ronde 41">
            <a:extLst>
              <a:ext uri="{FF2B5EF4-FFF2-40B4-BE49-F238E27FC236}">
                <a16:creationId xmlns:a16="http://schemas.microsoft.com/office/drawing/2014/main" id="{B22505BE-818C-5689-13FA-ABA6CC9A52CC}"/>
              </a:ext>
            </a:extLst>
          </p:cNvPr>
          <p:cNvSpPr/>
          <p:nvPr/>
        </p:nvSpPr>
        <p:spPr>
          <a:xfrm>
            <a:off x="4983830" y="3499016"/>
            <a:ext cx="2783375" cy="715088"/>
          </a:xfrm>
          <a:prstGeom prst="wedgeEllipseCallout">
            <a:avLst>
              <a:gd name="adj1" fmla="val -57523"/>
              <a:gd name="adj2" fmla="val 1216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20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F0502020204030204" pitchFamily="34" charset="0"/>
              </a:rPr>
              <a:t>J’ai la solution !</a:t>
            </a:r>
            <a:endParaRPr lang="fr-CA" sz="2000" b="1" noProof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F0502020204030204" pitchFamily="34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5FB1963-8C9A-4236-DC85-F616D0FFF53A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187542" y="2455612"/>
            <a:ext cx="1655190" cy="2201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274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71605E-6 L 0.14166 -0.08303 C 0.17135 -0.10124 0.21597 -0.11111 0.26267 -0.11111 C 0.3151 -0.11111 0.35798 -0.10124 0.3875 -0.08303 L 0.52986 2.71605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3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86 -1.35802E-6 L 0.52986 0.00031 C 0.53473 -0.00555 0.53941 -0.01111 0.5448 -0.01636 C 0.54653 -0.0179 0.54914 -0.01883 0.55122 -0.02037 C 0.55938 -0.02592 0.54983 -0.02037 0.5625 -0.02716 C 0.56684 -0.03395 0.56337 -0.03055 0.57396 -0.03395 C 0.57535 -0.03426 0.57657 -0.03488 0.57761 -0.03518 C 0.58004 -0.0358 0.58195 -0.03611 0.58403 -0.03642 C 0.60035 -0.04012 0.59011 -0.03827 0.60313 -0.04043 C 0.61736 -0.0392 0.63195 -0.03889 0.64618 -0.03642 C 0.654 -0.03518 0.66146 -0.0321 0.6691 -0.02963 L 0.67778 -0.02716 C 0.68212 -0.02438 0.68646 -0.02191 0.69046 -0.01883 C 0.71337 -0.00247 0.70035 -0.00864 0.71459 -0.00278 C 0.71667 -0.00092 0.71841 0.00154 0.72101 0.00278 C 0.7257 0.00494 0.73108 0.00525 0.73611 0.00679 C 0.75382 0.01235 0.725 0.00741 0.75764 0.0108 C 0.76111 0.01111 0.76459 0.01173 0.76771 0.01204 C 0.77379 0.01296 0.77969 0.0142 0.78542 0.01482 L 0.80087 0.01636 C 0.81129 0.01451 0.81945 0.01482 0.82865 0.00957 C 0.83091 0.00803 0.83264 0.00556 0.83507 0.00401 C 0.83768 0.00216 0.8408 0.00154 0.84375 -1.35802E-6 C 0.85816 -0.00771 0.84375 -0.00031 0.85382 -0.00802 C 0.85539 -0.00926 0.8573 -0.00988 0.85921 -0.0108 L 0.85921 -0.01049 L 0.85278 -0.0108 " pathEditMode="relative" rAng="0" ptsTypes="AAAAAAAAAAAAAAAAAAAAAAAAAAA">
                                      <p:cBhvr>
                                        <p:cTn id="31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120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93827E-7 L 0.42864 0.00062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4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277 -0.0108 L 0.85277 -0.01049 C 0.85069 -0.00061 0.84739 0.0176 0.84392 0.02531 C 0.84288 0.02809 0.84079 0.02747 0.83906 0.02871 C 0.83541 0.0284 0.83142 0.03056 0.82777 0.02747 C 0.82326 0.02408 0.81614 0.00741 0.81163 0.00093 C 0.81076 -0.0003 0.80989 -0.00061 0.80902 -0.00154 C 0.80711 0.00155 0.80503 0.00402 0.80347 0.00772 C 0.80156 0.01358 0.80191 0.02562 0.79861 0.02655 C 0.79288 0.02778 0.77881 0.0034 0.77447 -0.0037 L 0.75885 0.00556 C 0.75763 0.00618 0.75659 0.00679 0.75555 0.00772 C 0.75503 0.00834 0.75451 0.00957 0.75399 0.01019 C 0.74531 0.02068 0.74843 0.01852 0.74357 0.02192 C 0.74184 0.01976 0.73993 0.01821 0.73836 0.01605 C 0.7368 0.01389 0.73576 0.00865 0.73385 0.00895 C 0.72951 0.00957 0.72569 0.01544 0.72152 0.01821 C 0.71927 0.01976 0.71684 0.02068 0.71458 0.02192 C 0.71302 0.02037 0.70711 0.01328 0.70538 0.01358 C 0.70243 0.01451 0.7 0.01914 0.69722 0.02068 C 0.69444 0.02223 0.69149 0.02223 0.68854 0.02284 L 0.67847 0.01821 C 0.67725 0.01791 0.67621 0.01729 0.67517 0.01729 C 0.66979 0.01574 0.66441 0.01482 0.65885 0.01358 C 0.65642 0.01173 0.65399 0.00957 0.65156 0.00772 C 0.65052 0.00741 0.64965 0.00618 0.64878 0.00679 C 0.64583 0.00834 0.64305 0.01142 0.6401 0.01358 C 0.63836 0.01513 0.63645 0.01605 0.63472 0.01729 C 0.63125 0.01667 0.62777 0.01667 0.62447 0.01605 C 0.62048 0.01513 0.61267 0.01266 0.61267 0.01297 C 0.59739 -0.00061 0.61475 0.01235 0.60347 0.00895 C 0.59479 0.00679 0.57812 -0.0003 0.57812 -4.07407E-6 C 0.57638 -4.07407E-6 0.57482 -4.07407E-6 0.57326 0.00093 C 0.56718 0.00402 0.55677 0.01297 0.55156 0.01729 C 0.54184 0.00834 0.53177 0.00124 0.52256 -0.00956 C 0.51909 -0.01358 0.51684 -0.02129 0.51388 -0.02685 C 0.51284 -0.02901 0.5118 -0.03086 0.51059 -0.03271 C 0.50868 -0.0324 0.50642 -0.03364 0.50468 -0.03148 C 0.49791 -0.02314 0.49201 -0.01172 0.48576 -0.00154 C 0.48489 -4.07407E-6 0.48454 0.00216 0.48368 0.00309 C 0.48263 0.00433 0.48159 0.00402 0.48038 0.00433 C 0.47916 0.00494 0.47795 0.00525 0.47656 0.00556 C 0.47152 0.00988 0.46631 0.01451 0.46111 0.01821 C 0.45937 0.01945 0.45781 0.02099 0.45607 0.02068 C 0.45538 0.02037 0.45208 0.01544 0.45069 0.01358 C 0.43316 0.03457 0.43368 0.05463 0.42482 0.03704 C 0.42013 0.02747 0.41545 0.0176 0.41093 0.00772 C 0.40781 0.00186 0.41024 0.00494 0.40434 0.00216 C 0.37309 0.02963 0.38888 0.03056 0.37847 0.02068 C 0.37586 0.01821 0.37343 0.01605 0.37083 0.01358 C 0.36892 0.00865 0.36701 0.0034 0.36493 -0.00154 C 0.36423 -0.00308 0.36371 -0.00679 0.36284 -0.00617 C 0.35711 -0.00154 0.35225 0.0071 0.3467 0.01266 L 0.34062 0.01821 C 0.33888 0.01791 0.33697 0.01852 0.33541 0.01729 C 0.33454 0.01636 0.33385 0.01266 0.33385 0.01297 " pathEditMode="relative" rAng="0" ptsTypes="AAAAAAAAAAAAAAAAAAAAAAAAAAAAAAAAAAAAAAAAAAAAAAAAAAAAAAAA">
                                      <p:cBhvr>
                                        <p:cTn id="4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5" y="160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50"/>
                            </p:stCondLst>
                            <p:childTnLst>
                              <p:par>
                                <p:cTn id="6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0525 L 0.16979 -0.00525 C 0.25017 -0.00525 0.34982 -0.01265 0.34982 -0.01852 L 0.34982 -0.03148 " pathEditMode="relative" rAng="0" ptsTypes="AAAA">
                                      <p:cBhvr>
                                        <p:cTn id="6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32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9" grpId="0" animBg="1"/>
      <p:bldP spid="19" grpId="1" animBg="1"/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42FC8F70-10ED-FB72-47AC-A408D3C6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D7A1DF81-035E-26F3-A2EB-AC15F1169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0700" y="3717701"/>
            <a:ext cx="7000200" cy="926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/>
              <a:t>Exemples</a:t>
            </a:r>
          </a:p>
        </p:txBody>
      </p: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AA9CA535-478C-A1BD-698F-793481E65A4F}"/>
              </a:ext>
            </a:extLst>
          </p:cNvPr>
          <p:cNvSpPr txBox="1">
            <a:spLocks/>
          </p:cNvSpPr>
          <p:nvPr/>
        </p:nvSpPr>
        <p:spPr>
          <a:xfrm>
            <a:off x="6319675" y="539500"/>
            <a:ext cx="2111100" cy="692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CA" noProof="0">
                <a:solidFill>
                  <a:schemeClr val="tx1"/>
                </a:solidFill>
                <a:latin typeface="Albert Sans"/>
              </a:rPr>
              <a:t>Ce code est écrit avec python.</a:t>
            </a:r>
            <a:endParaRPr lang="fr-CA" noProof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pic>
        <p:nvPicPr>
          <p:cNvPr id="6146" name="Picture 2" descr="MNIST training data for rotation sub-tasks. | Download Scientific Diagram">
            <a:extLst>
              <a:ext uri="{FF2B5EF4-FFF2-40B4-BE49-F238E27FC236}">
                <a16:creationId xmlns:a16="http://schemas.microsoft.com/office/drawing/2014/main" id="{D7EB5D41-2611-3F83-B590-952E9705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5" y="1017627"/>
            <a:ext cx="3293617" cy="32936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9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496480" y="3701866"/>
            <a:ext cx="2955300" cy="592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A" sz="3200" b="1" noProof="0"/>
              <a:t>Notre code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FA17222B-29DC-0299-1E73-1E572D5CC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9932" y="2414858"/>
            <a:ext cx="3838200" cy="685298"/>
          </a:xfrm>
        </p:spPr>
        <p:txBody>
          <a:bodyPr/>
          <a:lstStyle/>
          <a:p>
            <a:pPr>
              <a:buFontTx/>
              <a:buChar char="-"/>
            </a:pPr>
            <a:r>
              <a:rPr lang="fr-CA" noProof="0"/>
              <a:t>On met des paramètres pour que l’entraînement se passe bien</a:t>
            </a:r>
            <a:r>
              <a:rPr lang="fr-CA"/>
              <a:t>.</a:t>
            </a:r>
            <a:endParaRPr lang="fr-CA" noProof="0"/>
          </a:p>
          <a:p>
            <a:pPr>
              <a:buFontTx/>
              <a:buChar char="-"/>
            </a:pPr>
            <a:r>
              <a:rPr lang="fr-CA"/>
              <a:t>On effectue la </a:t>
            </a:r>
            <a:r>
              <a:rPr lang="fr-CA" b="1"/>
              <a:t>fameuse</a:t>
            </a:r>
            <a:r>
              <a:rPr lang="fr-CA"/>
              <a:t> boucle.</a:t>
            </a:r>
            <a:endParaRPr lang="fr-CA" noProof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0FD36EC3-EBD3-F64F-CA3B-C546E2F3A28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59932" y="801714"/>
            <a:ext cx="3838200" cy="968837"/>
          </a:xfrm>
        </p:spPr>
        <p:txBody>
          <a:bodyPr/>
          <a:lstStyle/>
          <a:p>
            <a:pPr>
              <a:buFontTx/>
              <a:buChar char="-"/>
            </a:pPr>
            <a:r>
              <a:rPr lang="fr-CA" noProof="0"/>
              <a:t>EMNIST</a:t>
            </a:r>
          </a:p>
          <a:p>
            <a:pPr>
              <a:buFontTx/>
              <a:buChar char="-"/>
            </a:pPr>
            <a:r>
              <a:rPr lang="fr-CA"/>
              <a:t>240000+ images d’écritures manuscrites</a:t>
            </a:r>
          </a:p>
          <a:p>
            <a:pPr>
              <a:buFontTx/>
              <a:buChar char="-"/>
            </a:pPr>
            <a:r>
              <a:rPr lang="fr-CA" b="1" noProof="0"/>
              <a:t>PLEIN DE CHIFFRES</a:t>
            </a:r>
          </a:p>
          <a:p>
            <a:pPr>
              <a:buFontTx/>
              <a:buChar char="-"/>
            </a:pPr>
            <a:endParaRPr lang="fr-CA" noProof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A0E452B-AA15-B2DF-383F-4BF0D846CCB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59932" y="350174"/>
            <a:ext cx="3838200" cy="451540"/>
          </a:xfrm>
        </p:spPr>
        <p:txBody>
          <a:bodyPr/>
          <a:lstStyle/>
          <a:p>
            <a:r>
              <a:rPr lang="fr-CA" noProof="0"/>
              <a:t>Récolter les images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A17C4A24-F17E-4A34-F549-3951120F4D2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59932" y="2012871"/>
            <a:ext cx="3838200" cy="451540"/>
          </a:xfrm>
        </p:spPr>
        <p:txBody>
          <a:bodyPr/>
          <a:lstStyle/>
          <a:p>
            <a:r>
              <a:rPr lang="fr-CA" noProof="0"/>
              <a:t>Paramètres -&gt; Entrainement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11502B9-9408-8DF3-093F-B5CA2776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3" y="539500"/>
            <a:ext cx="3510314" cy="2347793"/>
          </a:xfrm>
          <a:prstGeom prst="rect">
            <a:avLst/>
          </a:prstGeom>
        </p:spPr>
      </p:pic>
      <p:sp>
        <p:nvSpPr>
          <p:cNvPr id="12" name="Sous-titre 9">
            <a:extLst>
              <a:ext uri="{FF2B5EF4-FFF2-40B4-BE49-F238E27FC236}">
                <a16:creationId xmlns:a16="http://schemas.microsoft.com/office/drawing/2014/main" id="{5D37FA3A-6B8F-2AF1-E93E-26AE22F22EC6}"/>
              </a:ext>
            </a:extLst>
          </p:cNvPr>
          <p:cNvSpPr txBox="1">
            <a:spLocks/>
          </p:cNvSpPr>
          <p:nvPr/>
        </p:nvSpPr>
        <p:spPr>
          <a:xfrm>
            <a:off x="197476" y="2807594"/>
            <a:ext cx="3919470" cy="40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A" sz="1200" noProof="0">
                <a:hlinkClick r:id="rId4"/>
              </a:rPr>
              <a:t>https://github.com/MisterZork/Maisonneuve_AI</a:t>
            </a:r>
            <a:r>
              <a:rPr lang="fr-CA" sz="1200" noProof="0"/>
              <a:t> </a:t>
            </a:r>
          </a:p>
        </p:txBody>
      </p:sp>
      <p:sp>
        <p:nvSpPr>
          <p:cNvPr id="13" name="Sous-titre 6">
            <a:extLst>
              <a:ext uri="{FF2B5EF4-FFF2-40B4-BE49-F238E27FC236}">
                <a16:creationId xmlns:a16="http://schemas.microsoft.com/office/drawing/2014/main" id="{E41844A0-D89A-52DF-C995-D33DE3689C44}"/>
              </a:ext>
            </a:extLst>
          </p:cNvPr>
          <p:cNvSpPr txBox="1">
            <a:spLocks/>
          </p:cNvSpPr>
          <p:nvPr/>
        </p:nvSpPr>
        <p:spPr>
          <a:xfrm>
            <a:off x="4859932" y="3669896"/>
            <a:ext cx="3838200" cy="68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>
              <a:buFontTx/>
              <a:buChar char="-"/>
            </a:pPr>
            <a:r>
              <a:rPr lang="fr-CA" noProof="0"/>
              <a:t>L’entraîne</a:t>
            </a:r>
            <a:r>
              <a:rPr lang="fr-CA"/>
              <a:t>ment est fini -&gt; Couches gardées</a:t>
            </a:r>
          </a:p>
          <a:p>
            <a:pPr>
              <a:buFontTx/>
              <a:buChar char="-"/>
            </a:pPr>
            <a:r>
              <a:rPr lang="fr-CA"/>
              <a:t>Réutilisées</a:t>
            </a:r>
            <a:r>
              <a:rPr lang="fr-CA" noProof="0"/>
              <a:t> pour prédire les images</a:t>
            </a:r>
            <a:r>
              <a:rPr lang="fr-CA"/>
              <a:t>.</a:t>
            </a:r>
            <a:endParaRPr lang="fr-CA" noProof="0"/>
          </a:p>
        </p:txBody>
      </p:sp>
      <p:sp>
        <p:nvSpPr>
          <p:cNvPr id="14" name="Sous-titre 9">
            <a:extLst>
              <a:ext uri="{FF2B5EF4-FFF2-40B4-BE49-F238E27FC236}">
                <a16:creationId xmlns:a16="http://schemas.microsoft.com/office/drawing/2014/main" id="{4C26A803-405A-967F-D31F-BAD9DA31248B}"/>
              </a:ext>
            </a:extLst>
          </p:cNvPr>
          <p:cNvSpPr txBox="1">
            <a:spLocks/>
          </p:cNvSpPr>
          <p:nvPr/>
        </p:nvSpPr>
        <p:spPr>
          <a:xfrm>
            <a:off x="4859932" y="3262651"/>
            <a:ext cx="3838200" cy="45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A"/>
              <a:t>Résultat -&gt; Affichage</a:t>
            </a:r>
            <a:endParaRPr lang="fr-CA" noProof="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ECAF14C7-135F-174C-B861-4F0B0F713D09}"/>
              </a:ext>
            </a:extLst>
          </p:cNvPr>
          <p:cNvSpPr/>
          <p:nvPr/>
        </p:nvSpPr>
        <p:spPr>
          <a:xfrm>
            <a:off x="6304660" y="1849596"/>
            <a:ext cx="948744" cy="1668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noProof="0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130909A8-2306-A41A-726C-12D8F5B7A6F9}"/>
              </a:ext>
            </a:extLst>
          </p:cNvPr>
          <p:cNvSpPr/>
          <p:nvPr/>
        </p:nvSpPr>
        <p:spPr>
          <a:xfrm>
            <a:off x="6304660" y="3105019"/>
            <a:ext cx="948744" cy="1668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noProof="0"/>
          </a:p>
        </p:txBody>
      </p:sp>
      <p:sp>
        <p:nvSpPr>
          <p:cNvPr id="2" name="Google Shape;129;p28">
            <a:extLst>
              <a:ext uri="{FF2B5EF4-FFF2-40B4-BE49-F238E27FC236}">
                <a16:creationId xmlns:a16="http://schemas.microsoft.com/office/drawing/2014/main" id="{6B6F233D-2341-CC9C-460A-E7CB1B287F4B}"/>
              </a:ext>
            </a:extLst>
          </p:cNvPr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3" name="Google Shape;130;p28">
            <a:extLst>
              <a:ext uri="{FF2B5EF4-FFF2-40B4-BE49-F238E27FC236}">
                <a16:creationId xmlns:a16="http://schemas.microsoft.com/office/drawing/2014/main" id="{7652A6B8-F4D0-E403-57B9-D7095AC73FAA}"/>
              </a:ext>
            </a:extLst>
          </p:cNvPr>
          <p:cNvCxnSpPr>
            <a:cxnSpLocks/>
            <a:stCxn id="2" idx="3"/>
            <a:endCxn id="4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581C11C-8CF4-4229-6009-00B9C617C0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9A3719-9CB1-4AFD-92A8-291E6E38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Nos paramètres – Exemple 1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DF2810C0-78BA-029E-D242-3A39C01F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8455" y="431697"/>
            <a:ext cx="3006375" cy="620100"/>
          </a:xfrm>
        </p:spPr>
        <p:txBody>
          <a:bodyPr anchor="t"/>
          <a:lstStyle/>
          <a:p>
            <a:r>
              <a:rPr lang="fr-CA"/>
              <a:t>Taille de lot : 10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4799F781-D50D-1687-DA7E-794776FB502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668455" y="1109297"/>
            <a:ext cx="3006375" cy="620100"/>
          </a:xfrm>
        </p:spPr>
        <p:txBody>
          <a:bodyPr anchor="t"/>
          <a:lstStyle/>
          <a:p>
            <a:r>
              <a:rPr lang="fr-CA"/>
              <a:t>Nb d’époque : 5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D2FD6317-BD70-2121-6C7D-5DCBA0D0532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668455" y="1786897"/>
            <a:ext cx="3006375" cy="620100"/>
          </a:xfrm>
        </p:spPr>
        <p:txBody>
          <a:bodyPr anchor="t"/>
          <a:lstStyle/>
          <a:p>
            <a:r>
              <a:rPr lang="fr-CA"/>
              <a:t>Pas du gradient : 0,8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A03F9F02-98C1-CB41-CD4C-A38FFDBCD97A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668455" y="2464497"/>
            <a:ext cx="3006375" cy="620100"/>
          </a:xfrm>
        </p:spPr>
        <p:txBody>
          <a:bodyPr anchor="t"/>
          <a:lstStyle/>
          <a:p>
            <a:r>
              <a:rPr lang="fr-CA"/>
              <a:t>Critère : ∅ (On cherche une bonne précision)</a:t>
            </a:r>
          </a:p>
        </p:txBody>
      </p:sp>
      <p:sp>
        <p:nvSpPr>
          <p:cNvPr id="11" name="Google Shape;129;p28">
            <a:extLst>
              <a:ext uri="{FF2B5EF4-FFF2-40B4-BE49-F238E27FC236}">
                <a16:creationId xmlns:a16="http://schemas.microsoft.com/office/drawing/2014/main" id="{32E3A63D-377A-1C52-9182-092DC126E566}"/>
              </a:ext>
            </a:extLst>
          </p:cNvPr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12" name="Google Shape;130;p28">
            <a:extLst>
              <a:ext uri="{FF2B5EF4-FFF2-40B4-BE49-F238E27FC236}">
                <a16:creationId xmlns:a16="http://schemas.microsoft.com/office/drawing/2014/main" id="{F645C220-D69A-0F9C-014E-B25E84F5C6DA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4B7413A8-7957-E0EF-F34A-B587D8455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B16C280-25D2-6990-874C-1D4387C4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943" y="3439590"/>
            <a:ext cx="1567373" cy="11755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3D77458-1B5B-58AE-4909-AAF2FCBF9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67" y="1689238"/>
            <a:ext cx="3687341" cy="26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4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962 -0.1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89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9136E-6 L -0.20573 -0.163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5" y="-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CA" sz="5600" noProof="0"/>
              <a:t>Merci de nous avoir écouté!</a:t>
            </a:r>
          </a:p>
        </p:txBody>
      </p:sp>
      <p:pic>
        <p:nvPicPr>
          <p:cNvPr id="5" name="Graphique 4" descr="Shooting star contour">
            <a:extLst>
              <a:ext uri="{FF2B5EF4-FFF2-40B4-BE49-F238E27FC236}">
                <a16:creationId xmlns:a16="http://schemas.microsoft.com/office/drawing/2014/main" id="{B5B5FA71-FAB0-7197-37EC-96767351B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575" y="3033033"/>
            <a:ext cx="1857375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6315123" y="3676013"/>
            <a:ext cx="2476180" cy="1302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fr-CA" noProof="0"/>
              <a:t>Hamza Gharbi</a:t>
            </a:r>
          </a:p>
          <a:p>
            <a:pPr marL="285750" indent="-285750" algn="l">
              <a:buFontTx/>
              <a:buChar char="-"/>
            </a:pPr>
            <a:r>
              <a:rPr lang="fr-CA" noProof="0"/>
              <a:t>Zacky Cherrat</a:t>
            </a:r>
            <a:endParaRPr lang="fr-CA"/>
          </a:p>
          <a:p>
            <a:pPr marL="285750" indent="-285750" algn="l">
              <a:buFontTx/>
              <a:buChar char="-"/>
            </a:pPr>
            <a:r>
              <a:rPr lang="fr-CA" noProof="0"/>
              <a:t>William Le Duin</a:t>
            </a:r>
            <a:endParaRPr lang="fr-CA" noProof="0">
              <a:latin typeface="Albert Sans" panose="020B0604020202020204" charset="0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713225" y="539499"/>
            <a:ext cx="4911000" cy="1815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CA" noProof="0"/>
              <a:t>Intelligence artificielle</a:t>
            </a:r>
          </a:p>
        </p:txBody>
      </p:sp>
      <p:sp>
        <p:nvSpPr>
          <p:cNvPr id="129" name="Google Shape;129;p28"/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130" name="Google Shape;130;p28"/>
          <p:cNvCxnSpPr>
            <a:cxnSpLocks/>
            <a:stCxn id="129" idx="3"/>
            <a:endCxn id="4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que 2" descr="Intelligence artificielle avec un remplissage uni">
            <a:extLst>
              <a:ext uri="{FF2B5EF4-FFF2-40B4-BE49-F238E27FC236}">
                <a16:creationId xmlns:a16="http://schemas.microsoft.com/office/drawing/2014/main" id="{D4BEFA58-5EFD-17BB-01AE-662B35307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499" y="1056141"/>
            <a:ext cx="2423452" cy="242345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58D8BFB-4638-538A-0E85-B6839FE8DCDD}"/>
              </a:ext>
            </a:extLst>
          </p:cNvPr>
          <p:cNvSpPr txBox="1"/>
          <p:nvPr/>
        </p:nvSpPr>
        <p:spPr>
          <a:xfrm>
            <a:off x="712441" y="29361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1200">
                <a:solidFill>
                  <a:srgbClr val="FFFFFF"/>
                </a:solidFill>
                <a:latin typeface="Albert Sans"/>
              </a:rPr>
              <a:t>Notre objectif : Créer une intelligence artificielle capable de </a:t>
            </a:r>
            <a:r>
              <a:rPr lang="fr-CA" sz="1200" b="1">
                <a:solidFill>
                  <a:srgbClr val="FFFFFF"/>
                </a:solidFill>
                <a:latin typeface="Albert Sans"/>
              </a:rPr>
              <a:t>reconnaître des chiffres.</a:t>
            </a:r>
            <a:endParaRPr lang="fr-CA" b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11AFD6-29FE-6829-7CA2-7CB1EFFEC8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  <p:pic>
        <p:nvPicPr>
          <p:cNvPr id="11" name="Picture 2" descr="MNIST training data for rotation sub-tasks. | Download Scientific Diagram">
            <a:extLst>
              <a:ext uri="{FF2B5EF4-FFF2-40B4-BE49-F238E27FC236}">
                <a16:creationId xmlns:a16="http://schemas.microsoft.com/office/drawing/2014/main" id="{DFC3C25B-ACC3-3E27-B91C-D0559C31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259" y="1871728"/>
            <a:ext cx="967356" cy="9673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BA35EFE6-798C-0A50-E94A-F13829C4CFB2}"/>
              </a:ext>
            </a:extLst>
          </p:cNvPr>
          <p:cNvSpPr/>
          <p:nvPr/>
        </p:nvSpPr>
        <p:spPr>
          <a:xfrm rot="16200000">
            <a:off x="5973137" y="2058649"/>
            <a:ext cx="1333377" cy="589815"/>
          </a:xfrm>
          <a:prstGeom prst="triangle">
            <a:avLst>
              <a:gd name="adj" fmla="val 85614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6D7B2B8-D5AB-9B67-FA26-4A98366FDD37}"/>
              </a:ext>
            </a:extLst>
          </p:cNvPr>
          <p:cNvCxnSpPr>
            <a:stCxn id="12" idx="0"/>
          </p:cNvCxnSpPr>
          <p:nvPr/>
        </p:nvCxnSpPr>
        <p:spPr>
          <a:xfrm>
            <a:off x="6344918" y="1878688"/>
            <a:ext cx="398782" cy="23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CA" noProof="0"/>
              <a:t>Résumé – IA et Réseaux de neurones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1719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fr-CA" noProof="0"/>
              <a:t>Très important dans </a:t>
            </a:r>
            <a:r>
              <a:rPr lang="fr-CA"/>
              <a:t>la vie</a:t>
            </a:r>
            <a:r>
              <a:rPr lang="fr-CA" noProof="0"/>
              <a:t> de tous les jours</a:t>
            </a:r>
            <a:r>
              <a:rPr lang="fr-CA"/>
              <a:t>.</a:t>
            </a:r>
            <a:endParaRPr lang="fr-FR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alibri"/>
              <a:buChar char="-"/>
            </a:pPr>
            <a:endParaRPr lang="fr-CA" noProof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alibri"/>
              <a:buChar char="-"/>
            </a:pPr>
            <a:r>
              <a:rPr lang="fr-CA" noProof="0"/>
              <a:t>ChatGPT, Copilot, Deepseek…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Calibri"/>
              <a:buChar char="-"/>
            </a:pPr>
            <a:endParaRPr lang="fr-CA" noProof="0"/>
          </a:p>
          <a:p>
            <a:pPr marL="171450" indent="-171450">
              <a:buFont typeface="Calibri"/>
              <a:buChar char="-"/>
            </a:pPr>
            <a:r>
              <a:rPr lang="fr-CA" noProof="0"/>
              <a:t>Sous plusieurs formes: Chatbot, reconnaissance d'images, synthétisation de voix, etc.</a:t>
            </a:r>
          </a:p>
          <a:p>
            <a:pPr marL="171450" indent="-171450">
              <a:buFont typeface="Calibri"/>
              <a:buChar char="-"/>
            </a:pPr>
            <a:endParaRPr lang="fr-CA" noProof="0"/>
          </a:p>
          <a:p>
            <a:pPr marL="171450" indent="-171450">
              <a:buFont typeface="Calibri"/>
              <a:buChar char="-"/>
            </a:pPr>
            <a:r>
              <a:rPr lang="fr-CA"/>
              <a:t>G(enerative) P(re-trained) T(ransformers)</a:t>
            </a:r>
          </a:p>
          <a:p>
            <a:pPr marL="171450" indent="-171450">
              <a:buFont typeface="Calibri"/>
              <a:buChar char="-"/>
            </a:pPr>
            <a:endParaRPr lang="fr-CA"/>
          </a:p>
          <a:p>
            <a:pPr marL="171450" indent="-171450">
              <a:buFont typeface="Calibri"/>
              <a:buChar char="-"/>
            </a:pPr>
            <a:endParaRPr lang="fr-CA"/>
          </a:p>
          <a:p>
            <a:pPr marL="171450" indent="-171450">
              <a:buFont typeface="Calibri"/>
              <a:buChar char="-"/>
            </a:pPr>
            <a:endParaRPr lang="fr-CA"/>
          </a:p>
          <a:p>
            <a:pPr marL="171450" indent="-171450">
              <a:buFont typeface="Calibri"/>
              <a:buChar char="-"/>
            </a:pPr>
            <a:endParaRPr lang="fr-CA"/>
          </a:p>
          <a:p>
            <a:pPr marL="171450" indent="-171450">
              <a:buFont typeface="Calibri"/>
              <a:buChar char="-"/>
            </a:pPr>
            <a:endParaRPr lang="fr-CA"/>
          </a:p>
          <a:p>
            <a:pPr marL="171450" indent="-171450">
              <a:buFont typeface="Calibri"/>
              <a:buChar char="-"/>
            </a:pPr>
            <a:endParaRPr lang="fr-CA"/>
          </a:p>
        </p:txBody>
      </p:sp>
      <p:pic>
        <p:nvPicPr>
          <p:cNvPr id="4098" name="Picture 2" descr="Download HD Free Download Neural Networks Illustration Png Clipart ...">
            <a:extLst>
              <a:ext uri="{FF2B5EF4-FFF2-40B4-BE49-F238E27FC236}">
                <a16:creationId xmlns:a16="http://schemas.microsoft.com/office/drawing/2014/main" id="{14816774-BE7C-A698-E149-285D3A134B66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b="2118"/>
          <a:stretch>
            <a:fillRect/>
          </a:stretch>
        </p:blipFill>
        <p:spPr bwMode="auto">
          <a:xfrm flipH="1">
            <a:off x="548587" y="1476775"/>
            <a:ext cx="3746214" cy="319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 descr="Graphical formulation for Neural networks. | Download Scientific Diagram">
            <a:extLst>
              <a:ext uri="{FF2B5EF4-FFF2-40B4-BE49-F238E27FC236}">
                <a16:creationId xmlns:a16="http://schemas.microsoft.com/office/drawing/2014/main" id="{1C094AE3-7898-C535-6182-371A83630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258" y="3580209"/>
            <a:ext cx="2026237" cy="1194143"/>
          </a:xfrm>
          <a:prstGeom prst="rect">
            <a:avLst/>
          </a:prstGeom>
        </p:spPr>
      </p:pic>
      <p:sp>
        <p:nvSpPr>
          <p:cNvPr id="7" name="Google Shape;129;p28">
            <a:extLst>
              <a:ext uri="{FF2B5EF4-FFF2-40B4-BE49-F238E27FC236}">
                <a16:creationId xmlns:a16="http://schemas.microsoft.com/office/drawing/2014/main" id="{0A653C4F-CCE1-F44D-024A-53719F14BE0B}"/>
              </a:ext>
            </a:extLst>
          </p:cNvPr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8" name="Google Shape;130;p28">
            <a:extLst>
              <a:ext uri="{FF2B5EF4-FFF2-40B4-BE49-F238E27FC236}">
                <a16:creationId xmlns:a16="http://schemas.microsoft.com/office/drawing/2014/main" id="{C3321D2A-5B62-E2F5-0C27-9F20DD61DA94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E9C0911-CFB0-4EB6-441F-B380E51056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-0.11077 -0.1817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-91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3827E-7 L -0.12223 -0.212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1" y="-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6624431" y="2015706"/>
            <a:ext cx="728765" cy="643028"/>
          </a:xfrm>
          <a:prstGeom prst="rect">
            <a:avLst/>
          </a:prstGeom>
        </p:spPr>
      </p:pic>
      <p:sp>
        <p:nvSpPr>
          <p:cNvPr id="9" name="Flèche droite 8"/>
          <p:cNvSpPr/>
          <p:nvPr>
            <p:custDataLst>
              <p:tags r:id="rId2"/>
            </p:custDataLst>
          </p:nvPr>
        </p:nvSpPr>
        <p:spPr>
          <a:xfrm>
            <a:off x="5561848" y="2170027"/>
            <a:ext cx="366366" cy="19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03BF282C-F722-1E1B-E144-0F25758ADE36}"/>
                  </a:ext>
                </a:extLst>
              </p14:cNvPr>
              <p14:cNvContentPartPr/>
              <p14:nvPr/>
            </p14:nvContentPartPr>
            <p14:xfrm>
              <a:off x="7015937" y="990488"/>
              <a:ext cx="27270" cy="513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03BF282C-F722-1E1B-E144-0F25758ADE3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06967" y="981327"/>
                <a:ext cx="44852" cy="2308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83551" y="1894665"/>
            <a:ext cx="601436" cy="545389"/>
          </a:xfrm>
          <a:prstGeom prst="rect">
            <a:avLst/>
          </a:prstGeom>
        </p:spPr>
      </p:pic>
      <p:sp>
        <p:nvSpPr>
          <p:cNvPr id="7" name="Flèche droite 6"/>
          <p:cNvSpPr/>
          <p:nvPr>
            <p:custDataLst>
              <p:tags r:id="rId4"/>
            </p:custDataLst>
          </p:nvPr>
        </p:nvSpPr>
        <p:spPr>
          <a:xfrm>
            <a:off x="1014955" y="2116834"/>
            <a:ext cx="318949" cy="167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p:sp>
        <p:nvSpPr>
          <p:cNvPr id="8" name="Flèche droite 7"/>
          <p:cNvSpPr/>
          <p:nvPr>
            <p:custDataLst>
              <p:tags r:id="rId5"/>
            </p:custDataLst>
          </p:nvPr>
        </p:nvSpPr>
        <p:spPr>
          <a:xfrm>
            <a:off x="2065776" y="2095205"/>
            <a:ext cx="318949" cy="167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838B494-A777-4985-A89C-928BC9F7BA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3064337" y="179555"/>
            <a:ext cx="1756702" cy="386171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F2C379-014A-49EC-9179-2C29A79A8B9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386164" y="1838208"/>
            <a:ext cx="808604" cy="68161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E5A0F56-E7C6-4C6F-8BEE-563E99C832D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2572589" y="324729"/>
            <a:ext cx="370975" cy="3621793"/>
          </a:xfrm>
          <a:prstGeom prst="rect">
            <a:avLst/>
          </a:prstGeom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8140F92C-B294-D2E8-059B-D3037DC393AA}"/>
              </a:ext>
            </a:extLst>
          </p:cNvPr>
          <p:cNvGrpSpPr/>
          <p:nvPr/>
        </p:nvGrpSpPr>
        <p:grpSpPr>
          <a:xfrm>
            <a:off x="2600092" y="4067391"/>
            <a:ext cx="2597995" cy="467327"/>
            <a:chOff x="2612806" y="4063695"/>
            <a:chExt cx="2597995" cy="4673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F9EE6E2-1F64-437C-BF4C-F9F3AB199C44}"/>
                    </a:ext>
                  </a:extLst>
                </p:cNvPr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3036368" y="4097999"/>
                  <a:ext cx="554166" cy="2202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7F9EE6E2-1F64-437C-BF4C-F9F3AB199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3"/>
                  </p:custDataLst>
                </p:nvPr>
              </p:nvSpPr>
              <p:spPr>
                <a:xfrm>
                  <a:off x="3036368" y="4097999"/>
                  <a:ext cx="554166" cy="220216"/>
                </a:xfrm>
                <a:prstGeom prst="rect">
                  <a:avLst/>
                </a:prstGeom>
                <a:blipFill>
                  <a:blip r:embed="rId38"/>
                  <a:stretch>
                    <a:fillRect t="-2778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02946E24-87FF-406A-8B25-46BB86FE8A50}"/>
                    </a:ext>
                  </a:extLst>
                </p:cNvPr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4491509" y="4087152"/>
                  <a:ext cx="554166" cy="2202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02946E24-87FF-406A-8B25-46BB86FE8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4"/>
                  </p:custDataLst>
                </p:nvPr>
              </p:nvSpPr>
              <p:spPr>
                <a:xfrm>
                  <a:off x="4491509" y="4087152"/>
                  <a:ext cx="554166" cy="220216"/>
                </a:xfrm>
                <a:prstGeom prst="rect">
                  <a:avLst/>
                </a:prstGeom>
                <a:blipFill>
                  <a:blip r:embed="rId39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FB100445-6FA3-41BD-8541-860DC8CE833F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>
              <a:off x="3529752" y="4224225"/>
              <a:ext cx="881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406E018-6739-4C86-9AEE-4B413478C665}"/>
                    </a:ext>
                  </a:extLst>
                </p:cNvPr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612806" y="4063695"/>
                  <a:ext cx="554166" cy="300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2250"/>
                </a:p>
              </p:txBody>
            </p:sp>
          </mc:Choice>
          <mc:Fallback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406E018-6739-4C86-9AEE-4B413478C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6"/>
                  </p:custDataLst>
                </p:nvPr>
              </p:nvSpPr>
              <p:spPr>
                <a:xfrm>
                  <a:off x="2612806" y="4063695"/>
                  <a:ext cx="554166" cy="300294"/>
                </a:xfrm>
                <a:prstGeom prst="rect">
                  <a:avLst/>
                </a:prstGeom>
                <a:blipFill>
                  <a:blip r:embed="rId40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A21FD07-A8C5-4408-910E-D9C168412487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3050292" y="4330827"/>
              <a:ext cx="642540" cy="20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Entrées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19F1416-1C76-4872-A0CA-381D0AE1DDD9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4568261" y="4330826"/>
              <a:ext cx="642540" cy="20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Sorties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1845A25B-64E3-5707-3859-FE7C6E7874DF}"/>
              </a:ext>
            </a:extLst>
          </p:cNvPr>
          <p:cNvSpPr txBox="1"/>
          <p:nvPr/>
        </p:nvSpPr>
        <p:spPr>
          <a:xfrm>
            <a:off x="2862719" y="324729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1D055F-6EE4-3FB4-39F9-6990DA485B2B}"/>
              </a:ext>
            </a:extLst>
          </p:cNvPr>
          <p:cNvSpPr txBox="1"/>
          <p:nvPr/>
        </p:nvSpPr>
        <p:spPr>
          <a:xfrm>
            <a:off x="2862719" y="554954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E77EBE-E8EE-F098-DA65-0C33EC1BE96D}"/>
              </a:ext>
            </a:extLst>
          </p:cNvPr>
          <p:cNvSpPr txBox="1"/>
          <p:nvPr/>
        </p:nvSpPr>
        <p:spPr>
          <a:xfrm>
            <a:off x="2862719" y="785180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3FB1A1E-A693-BBEA-3451-7C9A7A53DCD6}"/>
              </a:ext>
            </a:extLst>
          </p:cNvPr>
          <p:cNvSpPr txBox="1"/>
          <p:nvPr/>
        </p:nvSpPr>
        <p:spPr>
          <a:xfrm>
            <a:off x="2862719" y="1015405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0C40D68-89B4-0F48-80A9-E4BCF5049543}"/>
              </a:ext>
            </a:extLst>
          </p:cNvPr>
          <p:cNvSpPr txBox="1"/>
          <p:nvPr/>
        </p:nvSpPr>
        <p:spPr>
          <a:xfrm>
            <a:off x="2862719" y="1245630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FCFEE70-B0FD-761E-6C30-19F2D9F17353}"/>
              </a:ext>
            </a:extLst>
          </p:cNvPr>
          <p:cNvSpPr txBox="1"/>
          <p:nvPr/>
        </p:nvSpPr>
        <p:spPr>
          <a:xfrm>
            <a:off x="2862719" y="1475855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07DB09-9ABB-8A3B-11DF-1F32B7B359B2}"/>
              </a:ext>
            </a:extLst>
          </p:cNvPr>
          <p:cNvSpPr txBox="1"/>
          <p:nvPr/>
        </p:nvSpPr>
        <p:spPr>
          <a:xfrm>
            <a:off x="2845250" y="2377456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AB481BA-C5C6-6F09-B1B8-89CB08F1C842}"/>
              </a:ext>
            </a:extLst>
          </p:cNvPr>
          <p:cNvSpPr txBox="1"/>
          <p:nvPr/>
        </p:nvSpPr>
        <p:spPr>
          <a:xfrm>
            <a:off x="2859947" y="2787200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667C3A-633C-B06A-725F-19B742508F8C}"/>
              </a:ext>
            </a:extLst>
          </p:cNvPr>
          <p:cNvSpPr txBox="1"/>
          <p:nvPr/>
        </p:nvSpPr>
        <p:spPr>
          <a:xfrm>
            <a:off x="2859947" y="3477876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C86E647-4129-5C74-9495-F3956CBB6652}"/>
              </a:ext>
            </a:extLst>
          </p:cNvPr>
          <p:cNvSpPr txBox="1"/>
          <p:nvPr/>
        </p:nvSpPr>
        <p:spPr>
          <a:xfrm>
            <a:off x="2859947" y="3708101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74662E-7044-6355-7C54-88587C550A46}"/>
              </a:ext>
            </a:extLst>
          </p:cNvPr>
          <p:cNvSpPr txBox="1"/>
          <p:nvPr/>
        </p:nvSpPr>
        <p:spPr>
          <a:xfrm>
            <a:off x="2859946" y="3047448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640A9AB-B65E-AE3B-A1E5-1AECE1966A04}"/>
              </a:ext>
            </a:extLst>
          </p:cNvPr>
          <p:cNvSpPr txBox="1"/>
          <p:nvPr/>
        </p:nvSpPr>
        <p:spPr>
          <a:xfrm>
            <a:off x="2859945" y="3307695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6893C0B-4705-327E-637A-F9CDF5E6C98E}"/>
              </a:ext>
            </a:extLst>
          </p:cNvPr>
          <p:cNvSpPr txBox="1"/>
          <p:nvPr/>
        </p:nvSpPr>
        <p:spPr>
          <a:xfrm>
            <a:off x="2856834" y="1471572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56E2766-66C6-D02B-BFAB-6B052DC3B472}"/>
              </a:ext>
            </a:extLst>
          </p:cNvPr>
          <p:cNvSpPr txBox="1"/>
          <p:nvPr/>
        </p:nvSpPr>
        <p:spPr>
          <a:xfrm>
            <a:off x="2856834" y="1701798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BEB99E-48B9-60EF-2D1D-A9D820440C3A}"/>
              </a:ext>
            </a:extLst>
          </p:cNvPr>
          <p:cNvSpPr txBox="1"/>
          <p:nvPr/>
        </p:nvSpPr>
        <p:spPr>
          <a:xfrm>
            <a:off x="2856834" y="1932023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C206EAA-4FAE-83BD-C490-64FC31839075}"/>
              </a:ext>
            </a:extLst>
          </p:cNvPr>
          <p:cNvSpPr txBox="1"/>
          <p:nvPr/>
        </p:nvSpPr>
        <p:spPr>
          <a:xfrm>
            <a:off x="2856834" y="2162248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46B37748-4744-0208-7848-7ABFFFB80DC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4897412" y="1942033"/>
            <a:ext cx="541396" cy="646121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4824571A-FD7E-F438-2706-C9F972D0949F}"/>
              </a:ext>
            </a:extLst>
          </p:cNvPr>
          <p:cNvSpPr txBox="1"/>
          <p:nvPr/>
        </p:nvSpPr>
        <p:spPr>
          <a:xfrm>
            <a:off x="2851042" y="2579465"/>
            <a:ext cx="207503" cy="21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013"/>
              <a:t>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55D39087-72EA-7F52-EFE3-E4C61411EC4B}"/>
                  </a:ext>
                </a:extLst>
              </p14:cNvPr>
              <p14:cNvContentPartPr/>
              <p14:nvPr/>
            </p14:nvContentPartPr>
            <p14:xfrm>
              <a:off x="4725799" y="1823621"/>
              <a:ext cx="212255" cy="290833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55D39087-72EA-7F52-EFE3-E4C61411EC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16805" y="1814622"/>
                <a:ext cx="229883" cy="30847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e 46">
            <a:extLst>
              <a:ext uri="{FF2B5EF4-FFF2-40B4-BE49-F238E27FC236}">
                <a16:creationId xmlns:a16="http://schemas.microsoft.com/office/drawing/2014/main" id="{235F412A-6A10-6ABB-97DC-61EFCBDA4ABA}"/>
              </a:ext>
            </a:extLst>
          </p:cNvPr>
          <p:cNvGrpSpPr/>
          <p:nvPr/>
        </p:nvGrpSpPr>
        <p:grpSpPr>
          <a:xfrm>
            <a:off x="4743898" y="2252377"/>
            <a:ext cx="200972" cy="58775"/>
            <a:chOff x="7209343" y="3466971"/>
            <a:chExt cx="307800" cy="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750F8E6C-0933-3D58-8F1C-940EAA6E8ED6}"/>
                    </a:ext>
                  </a:extLst>
                </p14:cNvPr>
                <p14:cNvContentPartPr/>
                <p14:nvPr/>
              </p14:nvContentPartPr>
              <p14:xfrm>
                <a:off x="7209343" y="3466971"/>
                <a:ext cx="307800" cy="61200"/>
              </p14:xfrm>
            </p:contentPart>
          </mc:Choice>
          <mc:Fallback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750F8E6C-0933-3D58-8F1C-940EAA6E8E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95577" y="3453062"/>
                  <a:ext cx="334781" cy="88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384511AD-4DA9-29CF-4750-E88F6B55B086}"/>
                    </a:ext>
                  </a:extLst>
                </p14:cNvPr>
                <p14:cNvContentPartPr/>
                <p14:nvPr/>
              </p14:nvContentPartPr>
              <p14:xfrm>
                <a:off x="7477543" y="3526371"/>
                <a:ext cx="19800" cy="30960"/>
              </p14:xfrm>
            </p:contentPart>
          </mc:Choice>
          <mc:Fallback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384511AD-4DA9-29CF-4750-E88F6B55B0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64165" y="3512792"/>
                  <a:ext cx="46022" cy="575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FE93D5B6-DF23-2026-AF85-C0F0761C458A}"/>
                  </a:ext>
                </a:extLst>
              </p14:cNvPr>
              <p14:cNvContentPartPr/>
              <p14:nvPr/>
            </p14:nvContentPartPr>
            <p14:xfrm>
              <a:off x="4737552" y="2454227"/>
              <a:ext cx="189924" cy="222223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FE93D5B6-DF23-2026-AF85-C0F0761C45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28559" y="2445237"/>
                <a:ext cx="207550" cy="239843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D294015D-1204-8B19-14C4-43300B714B4A}"/>
              </a:ext>
            </a:extLst>
          </p:cNvPr>
          <p:cNvSpPr txBox="1"/>
          <p:nvPr/>
        </p:nvSpPr>
        <p:spPr>
          <a:xfrm>
            <a:off x="2436807" y="-20675"/>
            <a:ext cx="803409" cy="38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125">
                <a:solidFill>
                  <a:schemeClr val="accent5">
                    <a:lumMod val="75000"/>
                  </a:schemeClr>
                </a:solidFill>
              </a:rPr>
              <a:t>Couche  d’entrée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31D72D6-50FA-2D6A-37F0-2626E9547421}"/>
              </a:ext>
            </a:extLst>
          </p:cNvPr>
          <p:cNvSpPr txBox="1"/>
          <p:nvPr/>
        </p:nvSpPr>
        <p:spPr>
          <a:xfrm>
            <a:off x="4324095" y="1211554"/>
            <a:ext cx="803409" cy="38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125">
                <a:solidFill>
                  <a:schemeClr val="accent5">
                    <a:lumMod val="75000"/>
                  </a:schemeClr>
                </a:solidFill>
              </a:rPr>
              <a:t>Couche de sortie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870B986-388F-29C6-33DF-A2F282E514AE}"/>
              </a:ext>
            </a:extLst>
          </p:cNvPr>
          <p:cNvSpPr txBox="1"/>
          <p:nvPr/>
        </p:nvSpPr>
        <p:spPr>
          <a:xfrm rot="5400000">
            <a:off x="3350220" y="647214"/>
            <a:ext cx="1126900" cy="20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900">
                <a:solidFill>
                  <a:schemeClr val="accent5">
                    <a:lumMod val="75000"/>
                  </a:schemeClr>
                </a:solidFill>
              </a:rPr>
              <a:t>Couche  intermédiaire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3F5947-5DD5-1F39-6A75-43A9364FF550}"/>
              </a:ext>
            </a:extLst>
          </p:cNvPr>
          <p:cNvGrpSpPr/>
          <p:nvPr/>
        </p:nvGrpSpPr>
        <p:grpSpPr>
          <a:xfrm>
            <a:off x="5685871" y="37487"/>
            <a:ext cx="3210077" cy="1656994"/>
            <a:chOff x="7581161" y="49982"/>
            <a:chExt cx="4280102" cy="2209325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7F108D0-C68D-D621-BA93-31F54DD4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8308803" y="76134"/>
              <a:ext cx="2519525" cy="2183173"/>
            </a:xfrm>
            <a:prstGeom prst="rect">
              <a:avLst/>
            </a:prstGeom>
          </p:spPr>
        </p:pic>
        <p:sp>
          <p:nvSpPr>
            <p:cNvPr id="25" name="Flèche droite 6">
              <a:extLst>
                <a:ext uri="{FF2B5EF4-FFF2-40B4-BE49-F238E27FC236}">
                  <a16:creationId xmlns:a16="http://schemas.microsoft.com/office/drawing/2014/main" id="{70E92A93-21ED-13B2-C94C-97928CEB532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043662" y="896006"/>
              <a:ext cx="488488" cy="2576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sz="1013"/>
            </a:p>
          </p:txBody>
        </p:sp>
        <p:sp>
          <p:nvSpPr>
            <p:cNvPr id="26" name="Flèche droite 6">
              <a:extLst>
                <a:ext uri="{FF2B5EF4-FFF2-40B4-BE49-F238E27FC236}">
                  <a16:creationId xmlns:a16="http://schemas.microsoft.com/office/drawing/2014/main" id="{6D053C9F-AEF7-B952-0EB0-823A231A458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626811" y="819423"/>
              <a:ext cx="488488" cy="2576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sz="1013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6DF4ED40-9E36-D76B-D7A1-F72D709969A2}"/>
                </a:ext>
              </a:extLst>
            </p:cNvPr>
            <p:cNvGrpSpPr/>
            <p:nvPr/>
          </p:nvGrpSpPr>
          <p:grpSpPr>
            <a:xfrm>
              <a:off x="8522775" y="573496"/>
              <a:ext cx="2348280" cy="820800"/>
              <a:chOff x="8500917" y="573496"/>
              <a:chExt cx="2348280" cy="820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52" name="Encre 51">
                    <a:extLst>
                      <a:ext uri="{FF2B5EF4-FFF2-40B4-BE49-F238E27FC236}">
                        <a16:creationId xmlns:a16="http://schemas.microsoft.com/office/drawing/2014/main" id="{E92E4F9A-D734-5902-C4F3-2F886E9F596A}"/>
                      </a:ext>
                    </a:extLst>
                  </p14:cNvPr>
                  <p14:cNvContentPartPr/>
                  <p14:nvPr/>
                </p14:nvContentPartPr>
                <p14:xfrm>
                  <a:off x="8764797" y="573496"/>
                  <a:ext cx="1849680" cy="462960"/>
                </p14:xfrm>
              </p:contentPart>
            </mc:Choice>
            <mc:Fallback>
              <p:pic>
                <p:nvPicPr>
                  <p:cNvPr id="52" name="Encre 51">
                    <a:extLst>
                      <a:ext uri="{FF2B5EF4-FFF2-40B4-BE49-F238E27FC236}">
                        <a16:creationId xmlns:a16="http://schemas.microsoft.com/office/drawing/2014/main" id="{E92E4F9A-D734-5902-C4F3-2F886E9F596A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756638" y="565349"/>
                    <a:ext cx="1865998" cy="479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53" name="Encre 52">
                    <a:extLst>
                      <a:ext uri="{FF2B5EF4-FFF2-40B4-BE49-F238E27FC236}">
                        <a16:creationId xmlns:a16="http://schemas.microsoft.com/office/drawing/2014/main" id="{1DD7545F-557C-089C-7C7E-D3D69140EA0E}"/>
                      </a:ext>
                    </a:extLst>
                  </p14:cNvPr>
                  <p14:cNvContentPartPr/>
                  <p14:nvPr/>
                </p14:nvContentPartPr>
                <p14:xfrm>
                  <a:off x="8808357" y="859696"/>
                  <a:ext cx="2040840" cy="534600"/>
                </p14:xfrm>
              </p:contentPart>
            </mc:Choice>
            <mc:Fallback>
              <p:pic>
                <p:nvPicPr>
                  <p:cNvPr id="53" name="Encre 52">
                    <a:extLst>
                      <a:ext uri="{FF2B5EF4-FFF2-40B4-BE49-F238E27FC236}">
                        <a16:creationId xmlns:a16="http://schemas.microsoft.com/office/drawing/2014/main" id="{1DD7545F-557C-089C-7C7E-D3D69140EA0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800199" y="851538"/>
                    <a:ext cx="2057155" cy="550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54" name="Encre 53">
                    <a:extLst>
                      <a:ext uri="{FF2B5EF4-FFF2-40B4-BE49-F238E27FC236}">
                        <a16:creationId xmlns:a16="http://schemas.microsoft.com/office/drawing/2014/main" id="{4A91A214-3196-3CBB-B18D-3A8D6A22EDA6}"/>
                      </a:ext>
                    </a:extLst>
                  </p14:cNvPr>
                  <p14:cNvContentPartPr/>
                  <p14:nvPr/>
                </p14:nvContentPartPr>
                <p14:xfrm>
                  <a:off x="8500917" y="838456"/>
                  <a:ext cx="475560" cy="160920"/>
                </p14:xfrm>
              </p:contentPart>
            </mc:Choice>
            <mc:Fallback>
              <p:pic>
                <p:nvPicPr>
                  <p:cNvPr id="54" name="Encre 53">
                    <a:extLst>
                      <a:ext uri="{FF2B5EF4-FFF2-40B4-BE49-F238E27FC236}">
                        <a16:creationId xmlns:a16="http://schemas.microsoft.com/office/drawing/2014/main" id="{4A91A214-3196-3CBB-B18D-3A8D6A22EDA6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492767" y="830290"/>
                    <a:ext cx="491859" cy="177252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4561B03-E7D3-0942-0F9D-40139DA5E277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7581161" y="820062"/>
              <a:ext cx="434914" cy="395884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829E747-A6C7-D43B-86C0-E316C6B082DB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11275767" y="49982"/>
              <a:ext cx="5735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3300"/>
                <a:t>A</a:t>
              </a:r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F5270E5A-B7B3-E1C3-6B1B-33FD3AB7AAA8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1314353" y="804976"/>
              <a:ext cx="546910" cy="482568"/>
            </a:xfrm>
            <a:prstGeom prst="rect">
              <a:avLst/>
            </a:prstGeom>
          </p:spPr>
        </p:pic>
      </p:grpSp>
      <p:pic>
        <p:nvPicPr>
          <p:cNvPr id="55" name="Image 54">
            <a:extLst>
              <a:ext uri="{FF2B5EF4-FFF2-40B4-BE49-F238E27FC236}">
                <a16:creationId xmlns:a16="http://schemas.microsoft.com/office/drawing/2014/main" id="{BB189500-AD10-28FC-9C9D-28F55A0BE9E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8368310" y="167212"/>
            <a:ext cx="728765" cy="87304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D497DEBD-6007-66EA-CF2A-490AC36A74A1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0800" y="4078571"/>
            <a:ext cx="676275" cy="676275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>
            <p:custDataLst>
              <p:tags r:id="rId11"/>
            </p:custDataLst>
          </p:nvPr>
        </p:nvSpPr>
        <p:spPr>
          <a:xfrm>
            <a:off x="6773722" y="1419427"/>
            <a:ext cx="4301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300"/>
              <a:t>A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352C51D-FBD3-A5FB-67CB-4B3E416C8EC3}"/>
              </a:ext>
            </a:extLst>
          </p:cNvPr>
          <p:cNvGrpSpPr/>
          <p:nvPr/>
        </p:nvGrpSpPr>
        <p:grpSpPr>
          <a:xfrm>
            <a:off x="6012057" y="4075248"/>
            <a:ext cx="2597995" cy="657552"/>
            <a:chOff x="2612806" y="4063695"/>
            <a:chExt cx="2597995" cy="6575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7D8E69B0-16A1-62B2-1091-DCBC0E8CBB9F}"/>
                    </a:ext>
                  </a:extLst>
                </p:cNvPr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3036368" y="4097999"/>
                  <a:ext cx="483347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83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7D8E69B0-16A1-62B2-1091-DCBC0E8CB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2"/>
                  </p:custDataLst>
                </p:nvPr>
              </p:nvSpPr>
              <p:spPr>
                <a:xfrm>
                  <a:off x="3036368" y="4097999"/>
                  <a:ext cx="483347" cy="253916"/>
                </a:xfrm>
                <a:prstGeom prst="rect">
                  <a:avLst/>
                </a:prstGeom>
                <a:blipFill>
                  <a:blip r:embed="rId5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87EC2705-AED1-B765-36BF-53F6A8A3CFE4}"/>
                    </a:ext>
                  </a:extLst>
                </p:cNvPr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87EC2705-AED1-B765-36BF-53F6A8A3C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blipFill>
                  <a:blip r:embed="rId60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06D479F0-8A70-A112-414B-6B054C69B539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>
              <a:off x="3609970" y="4328270"/>
              <a:ext cx="881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050D4FD6-56F3-DBDF-648C-12156113631D}"/>
                    </a:ext>
                  </a:extLst>
                </p:cNvPr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612806" y="4063695"/>
                  <a:ext cx="554166" cy="3462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2250"/>
                </a:p>
              </p:txBody>
            </p:sp>
          </mc:Choice>
          <mc:Fallback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050D4FD6-56F3-DBDF-648C-12156113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5"/>
                  </p:custDataLst>
                </p:nvPr>
              </p:nvSpPr>
              <p:spPr>
                <a:xfrm>
                  <a:off x="2612806" y="4063695"/>
                  <a:ext cx="554166" cy="346249"/>
                </a:xfrm>
                <a:prstGeom prst="rect">
                  <a:avLst/>
                </a:prstGeom>
                <a:blipFill>
                  <a:blip r:embed="rId61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5C242CC-D178-D615-7834-D123B763324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960846" y="4351915"/>
              <a:ext cx="642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Poids et biais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1925EA59-A4DA-4221-65E5-8DFF296AEEF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568261" y="4330826"/>
              <a:ext cx="6425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Coût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916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racture"/>
        <p:sndAc>
          <p:stSnd>
            <p:snd r:embed="rId30" name="bomb.wav"/>
          </p:stSnd>
        </p:sndAc>
      </p:transition>
    </mc:Choice>
    <mc:Fallback>
      <p:transition spd="slow">
        <p:fade/>
        <p:sndAc>
          <p:stSnd>
            <p:snd r:embed="rId30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4F0E-AA12-1E1D-3185-A7535F36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èche droite 8">
            <a:extLst>
              <a:ext uri="{FF2B5EF4-FFF2-40B4-BE49-F238E27FC236}">
                <a16:creationId xmlns:a16="http://schemas.microsoft.com/office/drawing/2014/main" id="{2BBE970F-CD69-34C0-1A25-AF7F74A559D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35432" y="1869621"/>
            <a:ext cx="366366" cy="19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D044DF6-B234-73BF-F195-CD1EF8AFD1C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0800" y="4078571"/>
            <a:ext cx="676275" cy="67627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37060D8-4AFA-8E0D-7545-E4213ABA78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510" y="1681076"/>
            <a:ext cx="13175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300"/>
              <a:t>5</a:t>
            </a:r>
          </a:p>
        </p:txBody>
      </p:sp>
      <p:pic>
        <p:nvPicPr>
          <p:cNvPr id="1026" name="Picture 2" descr="Real-time numbers recognition (MNIST) on an iPhone with CoreML from A ...">
            <a:extLst>
              <a:ext uri="{FF2B5EF4-FFF2-40B4-BE49-F238E27FC236}">
                <a16:creationId xmlns:a16="http://schemas.microsoft.com/office/drawing/2014/main" id="{004A7074-5F59-E304-D55B-1691DB80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" y="1476871"/>
            <a:ext cx="1550688" cy="15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33F8F43-329D-1B12-8857-DF71DF460C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0639" y="100264"/>
            <a:ext cx="3247290" cy="41922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C9F1C49-40E1-B4F0-5935-F672461C69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2421" y="432746"/>
            <a:ext cx="1023659" cy="2873749"/>
          </a:xfrm>
          <a:prstGeom prst="rect">
            <a:avLst/>
          </a:prstGeom>
        </p:spPr>
      </p:pic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88479D72-F133-82A9-7576-D5D9F2440545}"/>
              </a:ext>
            </a:extLst>
          </p:cNvPr>
          <p:cNvGrpSpPr/>
          <p:nvPr/>
        </p:nvGrpSpPr>
        <p:grpSpPr>
          <a:xfrm rot="362891">
            <a:off x="5888991" y="524873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64E72C1E-6AA8-9283-0686-71CA3A2F7F70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64E72C1E-6AA8-9283-0686-71CA3A2F7F7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FEE9CD77-3747-56B7-6B90-6C3EE545D6C9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FEE9CD77-3747-56B7-6B90-6C3EE545D6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" name="Image 50">
            <a:extLst>
              <a:ext uri="{FF2B5EF4-FFF2-40B4-BE49-F238E27FC236}">
                <a16:creationId xmlns:a16="http://schemas.microsoft.com/office/drawing/2014/main" id="{5FAC0AF8-4158-11FE-DE96-69849A1BDAC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8263" y="184898"/>
            <a:ext cx="407292" cy="3874434"/>
          </a:xfrm>
          <a:prstGeom prst="rect">
            <a:avLst/>
          </a:prstGeom>
        </p:spPr>
      </p:pic>
      <p:sp>
        <p:nvSpPr>
          <p:cNvPr id="52" name="Flèche droite 8">
            <a:extLst>
              <a:ext uri="{FF2B5EF4-FFF2-40B4-BE49-F238E27FC236}">
                <a16:creationId xmlns:a16="http://schemas.microsoft.com/office/drawing/2014/main" id="{286B75FC-D7A4-7761-9EC6-C498ABB04C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59211" y="2167484"/>
            <a:ext cx="366366" cy="19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7C6B6A4-84C7-03DA-7132-2B741CE2FF93}"/>
              </a:ext>
            </a:extLst>
          </p:cNvPr>
          <p:cNvGrpSpPr/>
          <p:nvPr/>
        </p:nvGrpSpPr>
        <p:grpSpPr>
          <a:xfrm>
            <a:off x="2989597" y="4281137"/>
            <a:ext cx="2597995" cy="467327"/>
            <a:chOff x="2612806" y="4063695"/>
            <a:chExt cx="2597995" cy="4673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299CB4E7-6921-5F06-903E-DA7253F52EAD}"/>
                    </a:ext>
                  </a:extLst>
                </p:cNvPr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3036368" y="4097999"/>
                  <a:ext cx="554166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784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299CB4E7-6921-5F06-903E-DA7253F52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3036368" y="4097999"/>
                  <a:ext cx="554166" cy="253916"/>
                </a:xfrm>
                <a:prstGeom prst="rect">
                  <a:avLst/>
                </a:prstGeom>
                <a:blipFill>
                  <a:blip r:embed="rId28"/>
                  <a:stretch>
                    <a:fillRect l="-2198" t="-2381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A234624D-06B2-E08F-25F8-8200AF91086E}"/>
                    </a:ext>
                  </a:extLst>
                </p:cNvPr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A234624D-06B2-E08F-25F8-8200AF910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blipFill>
                  <a:blip r:embed="rId2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B627987F-E82F-E01A-34C1-2B938980CD6F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3529752" y="4224225"/>
              <a:ext cx="881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0882C228-BF61-0174-E6E9-A4D6AE875260}"/>
                    </a:ext>
                  </a:extLst>
                </p:cNvPr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2612806" y="4063695"/>
                  <a:ext cx="554166" cy="3002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2250"/>
                </a:p>
              </p:txBody>
            </p:sp>
          </mc:Choice>
          <mc:Fallback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0882C228-BF61-0174-E6E9-A4D6AE875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2612806" y="4063695"/>
                  <a:ext cx="554166" cy="300294"/>
                </a:xfrm>
                <a:prstGeom prst="rect">
                  <a:avLst/>
                </a:prstGeom>
                <a:blipFill>
                  <a:blip r:embed="rId30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" name="ZoneTexte 1023">
              <a:extLst>
                <a:ext uri="{FF2B5EF4-FFF2-40B4-BE49-F238E27FC236}">
                  <a16:creationId xmlns:a16="http://schemas.microsoft.com/office/drawing/2014/main" id="{BC3D4E67-A37E-E0BE-0258-943861206BA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3050292" y="4330827"/>
              <a:ext cx="642540" cy="20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Entrées</a:t>
              </a:r>
            </a:p>
          </p:txBody>
        </p:sp>
        <p:sp>
          <p:nvSpPr>
            <p:cNvPr id="1025" name="ZoneTexte 1024">
              <a:extLst>
                <a:ext uri="{FF2B5EF4-FFF2-40B4-BE49-F238E27FC236}">
                  <a16:creationId xmlns:a16="http://schemas.microsoft.com/office/drawing/2014/main" id="{5C19EAD5-5F36-6D1E-787F-7362CEB95EE8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568261" y="4330826"/>
              <a:ext cx="642540" cy="20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Sorties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622C0EDF-91D3-DAC9-ECD5-F1E241A8ECF2}"/>
                  </a:ext>
                </a:extLst>
              </p14:cNvPr>
              <p14:cNvContentPartPr/>
              <p14:nvPr/>
            </p14:nvContentPartPr>
            <p14:xfrm>
              <a:off x="1623828" y="4261756"/>
              <a:ext cx="115163" cy="146133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622C0EDF-91D3-DAC9-ECD5-F1E241A8EC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05890" y="4243804"/>
                <a:ext cx="150681" cy="181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CE5DC63D-C4D1-844A-9CAC-1E570A5B58D7}"/>
                  </a:ext>
                </a:extLst>
              </p14:cNvPr>
              <p14:cNvContentPartPr/>
              <p14:nvPr/>
            </p14:nvContentPartPr>
            <p14:xfrm>
              <a:off x="1772701" y="4314457"/>
              <a:ext cx="105019" cy="108618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CE5DC63D-C4D1-844A-9CAC-1E570A5B58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54780" y="4296533"/>
                <a:ext cx="140503" cy="14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C8A099AF-635C-489E-88CD-CB28A5AA83DF}"/>
                  </a:ext>
                </a:extLst>
              </p14:cNvPr>
              <p14:cNvContentPartPr/>
              <p14:nvPr/>
            </p14:nvContentPartPr>
            <p14:xfrm>
              <a:off x="1923165" y="4335236"/>
              <a:ext cx="147632" cy="11193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C8A099AF-635C-489E-88CD-CB28A5AA83D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05205" y="4317298"/>
                <a:ext cx="183193" cy="147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73A43F05-280C-8785-F8E2-843548C86AC4}"/>
                  </a:ext>
                </a:extLst>
              </p14:cNvPr>
              <p14:cNvContentPartPr/>
              <p14:nvPr/>
            </p14:nvContentPartPr>
            <p14:xfrm>
              <a:off x="2121918" y="4364285"/>
              <a:ext cx="49781" cy="86873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73A43F05-280C-8785-F8E2-843548C86AC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04011" y="4346336"/>
                <a:ext cx="85237" cy="12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DA149BEF-70D5-2BEB-CA72-A141A77FE1F3}"/>
                  </a:ext>
                </a:extLst>
              </p14:cNvPr>
              <p14:cNvContentPartPr/>
              <p14:nvPr/>
            </p14:nvContentPartPr>
            <p14:xfrm>
              <a:off x="2226636" y="4229100"/>
              <a:ext cx="118286" cy="26978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DA149BEF-70D5-2BEB-CA72-A141A77FE1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08714" y="4211115"/>
                <a:ext cx="153772" cy="305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70152CA-2B63-57F7-794A-C4180F58F408}"/>
                  </a:ext>
                </a:extLst>
              </p14:cNvPr>
              <p14:cNvContentPartPr/>
              <p14:nvPr/>
            </p14:nvContentPartPr>
            <p14:xfrm>
              <a:off x="2424793" y="4359365"/>
              <a:ext cx="128932" cy="153425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70152CA-2B63-57F7-794A-C4180F58F4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06836" y="4341400"/>
                <a:ext cx="164487" cy="18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A59444ED-A528-152A-0924-EB73B1BA0B26}"/>
                  </a:ext>
                </a:extLst>
              </p14:cNvPr>
              <p14:cNvContentPartPr/>
              <p14:nvPr/>
            </p14:nvContentPartPr>
            <p14:xfrm>
              <a:off x="1574491" y="4533188"/>
              <a:ext cx="157362" cy="22781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A59444ED-A528-152A-0924-EB73B1BA0B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56527" y="4515222"/>
                <a:ext cx="192930" cy="263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8B0C9EF7-2DF4-82E5-8615-B939141A39A0}"/>
                  </a:ext>
                </a:extLst>
              </p14:cNvPr>
              <p14:cNvContentPartPr/>
              <p14:nvPr/>
            </p14:nvContentPartPr>
            <p14:xfrm>
              <a:off x="1845317" y="4523015"/>
              <a:ext cx="13001" cy="99948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8B0C9EF7-2DF4-82E5-8615-B939141A39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27748" y="4505103"/>
                <a:ext cx="47787" cy="13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60AA9C3C-6F50-7093-E1D1-F7A3ABE34BAB}"/>
                  </a:ext>
                </a:extLst>
              </p14:cNvPr>
              <p14:cNvContentPartPr/>
              <p14:nvPr/>
            </p14:nvContentPartPr>
            <p14:xfrm>
              <a:off x="1922715" y="4634928"/>
              <a:ext cx="106608" cy="12543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60AA9C3C-6F50-7093-E1D1-F7A3ABE34BA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04768" y="4616958"/>
                <a:ext cx="142144" cy="16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211BE587-9B7F-521E-2D99-91A5C3F1CA57}"/>
                  </a:ext>
                </a:extLst>
              </p14:cNvPr>
              <p14:cNvContentPartPr/>
              <p14:nvPr/>
            </p14:nvContentPartPr>
            <p14:xfrm>
              <a:off x="2060469" y="4659961"/>
              <a:ext cx="97983" cy="106457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211BE587-9B7F-521E-2D99-91A5C3F1CA5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523" y="4642039"/>
                <a:ext cx="133515" cy="14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6A14FA5A-CA0E-3246-9D19-E85F39A18692}"/>
                  </a:ext>
                </a:extLst>
              </p14:cNvPr>
              <p14:cNvContentPartPr/>
              <p14:nvPr/>
            </p14:nvContentPartPr>
            <p14:xfrm>
              <a:off x="2231288" y="4580164"/>
              <a:ext cx="28895" cy="20991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6A14FA5A-CA0E-3246-9D19-E85F39A186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13452" y="4562192"/>
                <a:ext cx="64211" cy="245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316158-BB23-3CE0-C879-1ECF7F7EA706}"/>
                  </a:ext>
                </a:extLst>
              </p14:cNvPr>
              <p14:cNvContentPartPr/>
              <p14:nvPr/>
            </p14:nvContentPartPr>
            <p14:xfrm>
              <a:off x="2147207" y="4669834"/>
              <a:ext cx="131560" cy="12246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316158-BB23-3CE0-C879-1ECF7F7EA70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29283" y="4647156"/>
                <a:ext cx="167049" cy="5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D93FC1B4-E2F8-5870-894D-FC8457E69395}"/>
                  </a:ext>
                </a:extLst>
              </p14:cNvPr>
              <p14:cNvContentPartPr/>
              <p14:nvPr/>
            </p14:nvContentPartPr>
            <p14:xfrm>
              <a:off x="2329170" y="4652188"/>
              <a:ext cx="91405" cy="136065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D93FC1B4-E2F8-5870-894D-FC8457E6939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11247" y="4634237"/>
                <a:ext cx="126892" cy="171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3C3B15EC-A33D-6B56-3228-2E2268F3EE6C}"/>
                  </a:ext>
                </a:extLst>
              </p14:cNvPr>
              <p14:cNvContentPartPr/>
              <p14:nvPr/>
            </p14:nvContentPartPr>
            <p14:xfrm>
              <a:off x="2468752" y="4671376"/>
              <a:ext cx="97155" cy="121767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3C3B15EC-A33D-6B56-3228-2E2268F3EE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450827" y="4653416"/>
                <a:ext cx="132647" cy="15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C72817C-08FF-5783-6AD9-CFFA61598AE5}"/>
                  </a:ext>
                </a:extLst>
              </p14:cNvPr>
              <p14:cNvContentPartPr/>
              <p14:nvPr/>
            </p14:nvContentPartPr>
            <p14:xfrm>
              <a:off x="2546652" y="4563836"/>
              <a:ext cx="106740" cy="6277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C72817C-08FF-5783-6AD9-CFFA61598AE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528743" y="4546004"/>
                <a:ext cx="142201" cy="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618ED6E-44CD-6D0A-3850-9DBEA5D46B7A}"/>
                  </a:ext>
                </a:extLst>
              </p14:cNvPr>
              <p14:cNvContentPartPr/>
              <p14:nvPr/>
            </p14:nvContentPartPr>
            <p14:xfrm>
              <a:off x="2617433" y="4644636"/>
              <a:ext cx="129285" cy="128851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618ED6E-44CD-6D0A-3850-9DBEA5D46B7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99477" y="4626690"/>
                <a:ext cx="164838" cy="164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51C952A0-FC01-F14A-FA32-74D68756D595}"/>
                  </a:ext>
                </a:extLst>
              </p14:cNvPr>
              <p14:cNvContentPartPr/>
              <p14:nvPr/>
            </p14:nvContentPartPr>
            <p14:xfrm>
              <a:off x="1665514" y="4339318"/>
              <a:ext cx="938488" cy="49342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51C952A0-FC01-F14A-FA32-74D68756D59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11537" y="4232053"/>
                <a:ext cx="1046083" cy="263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3E45B6CF-151E-8800-CFF2-5DC7E64D148B}"/>
                  </a:ext>
                </a:extLst>
              </p14:cNvPr>
              <p14:cNvContentPartPr/>
              <p14:nvPr/>
            </p14:nvContentPartPr>
            <p14:xfrm>
              <a:off x="1665514" y="4600575"/>
              <a:ext cx="1109254" cy="49128"/>
            </p14:xfrm>
          </p:contentPart>
        </mc:Choice>
        <mc:Fallback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3E45B6CF-151E-8800-CFF2-5DC7E64D148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11527" y="4492995"/>
                <a:ext cx="1216868" cy="263929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2FB26CF0-7547-9374-EC34-E783B9463021}"/>
              </a:ext>
            </a:extLst>
          </p:cNvPr>
          <p:cNvGrpSpPr/>
          <p:nvPr/>
        </p:nvGrpSpPr>
        <p:grpSpPr>
          <a:xfrm rot="362891">
            <a:off x="5928977" y="777495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29" name="Encre 1028">
                  <a:extLst>
                    <a:ext uri="{FF2B5EF4-FFF2-40B4-BE49-F238E27FC236}">
                      <a16:creationId xmlns:a16="http://schemas.microsoft.com/office/drawing/2014/main" id="{C47CD1AF-CDEB-CA20-8AF0-62D9940AD15F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29" name="Encre 1028">
                  <a:extLst>
                    <a:ext uri="{FF2B5EF4-FFF2-40B4-BE49-F238E27FC236}">
                      <a16:creationId xmlns:a16="http://schemas.microsoft.com/office/drawing/2014/main" id="{C47CD1AF-CDEB-CA20-8AF0-62D9940AD1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30" name="Encre 1029">
                  <a:extLst>
                    <a:ext uri="{FF2B5EF4-FFF2-40B4-BE49-F238E27FC236}">
                      <a16:creationId xmlns:a16="http://schemas.microsoft.com/office/drawing/2014/main" id="{25C0BBEC-70B7-9AA7-CB5E-2EB0FFE1ECCA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0" name="Encre 1029">
                  <a:extLst>
                    <a:ext uri="{FF2B5EF4-FFF2-40B4-BE49-F238E27FC236}">
                      <a16:creationId xmlns:a16="http://schemas.microsoft.com/office/drawing/2014/main" id="{25C0BBEC-70B7-9AA7-CB5E-2EB0FFE1ECC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EEDAC639-36F2-58B4-E207-52C610FE08B9}"/>
              </a:ext>
            </a:extLst>
          </p:cNvPr>
          <p:cNvGrpSpPr/>
          <p:nvPr/>
        </p:nvGrpSpPr>
        <p:grpSpPr>
          <a:xfrm rot="362891">
            <a:off x="5942116" y="1023639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32" name="Encre 1031">
                  <a:extLst>
                    <a:ext uri="{FF2B5EF4-FFF2-40B4-BE49-F238E27FC236}">
                      <a16:creationId xmlns:a16="http://schemas.microsoft.com/office/drawing/2014/main" id="{0C63AD97-6918-3002-1CDC-6E870A76AC07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2" name="Encre 1031">
                  <a:extLst>
                    <a:ext uri="{FF2B5EF4-FFF2-40B4-BE49-F238E27FC236}">
                      <a16:creationId xmlns:a16="http://schemas.microsoft.com/office/drawing/2014/main" id="{0C63AD97-6918-3002-1CDC-6E870A76AC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33" name="Encre 1032">
                  <a:extLst>
                    <a:ext uri="{FF2B5EF4-FFF2-40B4-BE49-F238E27FC236}">
                      <a16:creationId xmlns:a16="http://schemas.microsoft.com/office/drawing/2014/main" id="{F87D7B16-1345-1769-9166-A7E6AA536903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3" name="Encre 1032">
                  <a:extLst>
                    <a:ext uri="{FF2B5EF4-FFF2-40B4-BE49-F238E27FC236}">
                      <a16:creationId xmlns:a16="http://schemas.microsoft.com/office/drawing/2014/main" id="{F87D7B16-1345-1769-9166-A7E6AA5369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Groupe 1033">
            <a:extLst>
              <a:ext uri="{FF2B5EF4-FFF2-40B4-BE49-F238E27FC236}">
                <a16:creationId xmlns:a16="http://schemas.microsoft.com/office/drawing/2014/main" id="{7BCEE666-E858-A03C-2693-6AC8D8B164E7}"/>
              </a:ext>
            </a:extLst>
          </p:cNvPr>
          <p:cNvGrpSpPr/>
          <p:nvPr/>
        </p:nvGrpSpPr>
        <p:grpSpPr>
          <a:xfrm rot="953057">
            <a:off x="5979088" y="1284890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35" name="Encre 1034">
                  <a:extLst>
                    <a:ext uri="{FF2B5EF4-FFF2-40B4-BE49-F238E27FC236}">
                      <a16:creationId xmlns:a16="http://schemas.microsoft.com/office/drawing/2014/main" id="{0797613F-DFB0-6D59-97E1-56549FDEB42D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5" name="Encre 1034">
                  <a:extLst>
                    <a:ext uri="{FF2B5EF4-FFF2-40B4-BE49-F238E27FC236}">
                      <a16:creationId xmlns:a16="http://schemas.microsoft.com/office/drawing/2014/main" id="{0797613F-DFB0-6D59-97E1-56549FDEB4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36" name="Encre 1035">
                  <a:extLst>
                    <a:ext uri="{FF2B5EF4-FFF2-40B4-BE49-F238E27FC236}">
                      <a16:creationId xmlns:a16="http://schemas.microsoft.com/office/drawing/2014/main" id="{90004BE0-A84B-B527-62B7-1F1D6E9DF0FE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6" name="Encre 1035">
                  <a:extLst>
                    <a:ext uri="{FF2B5EF4-FFF2-40B4-BE49-F238E27FC236}">
                      <a16:creationId xmlns:a16="http://schemas.microsoft.com/office/drawing/2014/main" id="{90004BE0-A84B-B527-62B7-1F1D6E9DF0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e 1036">
            <a:extLst>
              <a:ext uri="{FF2B5EF4-FFF2-40B4-BE49-F238E27FC236}">
                <a16:creationId xmlns:a16="http://schemas.microsoft.com/office/drawing/2014/main" id="{A999BD20-DD2F-2445-4174-01ADCD428714}"/>
              </a:ext>
            </a:extLst>
          </p:cNvPr>
          <p:cNvGrpSpPr/>
          <p:nvPr/>
        </p:nvGrpSpPr>
        <p:grpSpPr>
          <a:xfrm rot="1220028">
            <a:off x="5984858" y="1515927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38" name="Encre 1037">
                  <a:extLst>
                    <a:ext uri="{FF2B5EF4-FFF2-40B4-BE49-F238E27FC236}">
                      <a16:creationId xmlns:a16="http://schemas.microsoft.com/office/drawing/2014/main" id="{3A756BD9-D60A-6861-DB23-8F9D0F9A2F75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8" name="Encre 1037">
                  <a:extLst>
                    <a:ext uri="{FF2B5EF4-FFF2-40B4-BE49-F238E27FC236}">
                      <a16:creationId xmlns:a16="http://schemas.microsoft.com/office/drawing/2014/main" id="{3A756BD9-D60A-6861-DB23-8F9D0F9A2F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39" name="Encre 1038">
                  <a:extLst>
                    <a:ext uri="{FF2B5EF4-FFF2-40B4-BE49-F238E27FC236}">
                      <a16:creationId xmlns:a16="http://schemas.microsoft.com/office/drawing/2014/main" id="{695A1C6F-6801-D08A-ECE8-CD6446753DE8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9" name="Encre 1038">
                  <a:extLst>
                    <a:ext uri="{FF2B5EF4-FFF2-40B4-BE49-F238E27FC236}">
                      <a16:creationId xmlns:a16="http://schemas.microsoft.com/office/drawing/2014/main" id="{695A1C6F-6801-D08A-ECE8-CD6446753DE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oupe 1039">
            <a:extLst>
              <a:ext uri="{FF2B5EF4-FFF2-40B4-BE49-F238E27FC236}">
                <a16:creationId xmlns:a16="http://schemas.microsoft.com/office/drawing/2014/main" id="{A8760FE0-BE92-76A1-CD1C-FF59F3208EEB}"/>
              </a:ext>
            </a:extLst>
          </p:cNvPr>
          <p:cNvGrpSpPr/>
          <p:nvPr/>
        </p:nvGrpSpPr>
        <p:grpSpPr>
          <a:xfrm rot="1589892">
            <a:off x="6013838" y="1756538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41" name="Encre 1040">
                  <a:extLst>
                    <a:ext uri="{FF2B5EF4-FFF2-40B4-BE49-F238E27FC236}">
                      <a16:creationId xmlns:a16="http://schemas.microsoft.com/office/drawing/2014/main" id="{34B27F72-7F06-8FE4-C132-F129006C34B1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1" name="Encre 1040">
                  <a:extLst>
                    <a:ext uri="{FF2B5EF4-FFF2-40B4-BE49-F238E27FC236}">
                      <a16:creationId xmlns:a16="http://schemas.microsoft.com/office/drawing/2014/main" id="{34B27F72-7F06-8FE4-C132-F129006C34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42" name="Encre 1041">
                  <a:extLst>
                    <a:ext uri="{FF2B5EF4-FFF2-40B4-BE49-F238E27FC236}">
                      <a16:creationId xmlns:a16="http://schemas.microsoft.com/office/drawing/2014/main" id="{363E5FE6-5DA7-97CE-69E6-DDF880DBBC4C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2" name="Encre 1041">
                  <a:extLst>
                    <a:ext uri="{FF2B5EF4-FFF2-40B4-BE49-F238E27FC236}">
                      <a16:creationId xmlns:a16="http://schemas.microsoft.com/office/drawing/2014/main" id="{363E5FE6-5DA7-97CE-69E6-DDF880DBBC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" name="Groupe 1042">
            <a:extLst>
              <a:ext uri="{FF2B5EF4-FFF2-40B4-BE49-F238E27FC236}">
                <a16:creationId xmlns:a16="http://schemas.microsoft.com/office/drawing/2014/main" id="{6E9DD594-5C86-DC0D-6469-C69B78F82180}"/>
              </a:ext>
            </a:extLst>
          </p:cNvPr>
          <p:cNvGrpSpPr/>
          <p:nvPr/>
        </p:nvGrpSpPr>
        <p:grpSpPr>
          <a:xfrm rot="2178612">
            <a:off x="5970953" y="2038806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44" name="Encre 1043">
                  <a:extLst>
                    <a:ext uri="{FF2B5EF4-FFF2-40B4-BE49-F238E27FC236}">
                      <a16:creationId xmlns:a16="http://schemas.microsoft.com/office/drawing/2014/main" id="{A2C5EE74-9C13-C80B-36B7-92837308EDBB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4" name="Encre 1043">
                  <a:extLst>
                    <a:ext uri="{FF2B5EF4-FFF2-40B4-BE49-F238E27FC236}">
                      <a16:creationId xmlns:a16="http://schemas.microsoft.com/office/drawing/2014/main" id="{A2C5EE74-9C13-C80B-36B7-92837308ED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45" name="Encre 1044">
                  <a:extLst>
                    <a:ext uri="{FF2B5EF4-FFF2-40B4-BE49-F238E27FC236}">
                      <a16:creationId xmlns:a16="http://schemas.microsoft.com/office/drawing/2014/main" id="{FF4F9E2A-4D93-4599-B5BA-817D3DFA78B2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5" name="Encre 1044">
                  <a:extLst>
                    <a:ext uri="{FF2B5EF4-FFF2-40B4-BE49-F238E27FC236}">
                      <a16:creationId xmlns:a16="http://schemas.microsoft.com/office/drawing/2014/main" id="{FF4F9E2A-4D93-4599-B5BA-817D3DFA78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" name="Groupe 1045">
            <a:extLst>
              <a:ext uri="{FF2B5EF4-FFF2-40B4-BE49-F238E27FC236}">
                <a16:creationId xmlns:a16="http://schemas.microsoft.com/office/drawing/2014/main" id="{2AF4B25D-99BC-5321-5219-A2931F6DE6DA}"/>
              </a:ext>
            </a:extLst>
          </p:cNvPr>
          <p:cNvGrpSpPr/>
          <p:nvPr/>
        </p:nvGrpSpPr>
        <p:grpSpPr>
          <a:xfrm rot="1325933">
            <a:off x="5948732" y="2361740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47" name="Encre 1046">
                  <a:extLst>
                    <a:ext uri="{FF2B5EF4-FFF2-40B4-BE49-F238E27FC236}">
                      <a16:creationId xmlns:a16="http://schemas.microsoft.com/office/drawing/2014/main" id="{9C34C253-5832-7F32-E837-B27E3D749F82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7" name="Encre 1046">
                  <a:extLst>
                    <a:ext uri="{FF2B5EF4-FFF2-40B4-BE49-F238E27FC236}">
                      <a16:creationId xmlns:a16="http://schemas.microsoft.com/office/drawing/2014/main" id="{9C34C253-5832-7F32-E837-B27E3D749F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48" name="Encre 1047">
                  <a:extLst>
                    <a:ext uri="{FF2B5EF4-FFF2-40B4-BE49-F238E27FC236}">
                      <a16:creationId xmlns:a16="http://schemas.microsoft.com/office/drawing/2014/main" id="{BF6AC0BC-30EA-6F1F-3936-7F2D0E02BF65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8" name="Encre 1047">
                  <a:extLst>
                    <a:ext uri="{FF2B5EF4-FFF2-40B4-BE49-F238E27FC236}">
                      <a16:creationId xmlns:a16="http://schemas.microsoft.com/office/drawing/2014/main" id="{BF6AC0BC-30EA-6F1F-3936-7F2D0E02BF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9" name="Groupe 1048">
            <a:extLst>
              <a:ext uri="{FF2B5EF4-FFF2-40B4-BE49-F238E27FC236}">
                <a16:creationId xmlns:a16="http://schemas.microsoft.com/office/drawing/2014/main" id="{6D05C1D5-98BE-FC9F-B338-B405151EC14B}"/>
              </a:ext>
            </a:extLst>
          </p:cNvPr>
          <p:cNvGrpSpPr/>
          <p:nvPr/>
        </p:nvGrpSpPr>
        <p:grpSpPr>
          <a:xfrm rot="1626637">
            <a:off x="5986559" y="2567223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50" name="Encre 1049">
                  <a:extLst>
                    <a:ext uri="{FF2B5EF4-FFF2-40B4-BE49-F238E27FC236}">
                      <a16:creationId xmlns:a16="http://schemas.microsoft.com/office/drawing/2014/main" id="{BC331A52-0E3E-F23B-AE72-4D6625794A49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50" name="Encre 1049">
                  <a:extLst>
                    <a:ext uri="{FF2B5EF4-FFF2-40B4-BE49-F238E27FC236}">
                      <a16:creationId xmlns:a16="http://schemas.microsoft.com/office/drawing/2014/main" id="{BC331A52-0E3E-F23B-AE72-4D6625794A4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51" name="Encre 1050">
                  <a:extLst>
                    <a:ext uri="{FF2B5EF4-FFF2-40B4-BE49-F238E27FC236}">
                      <a16:creationId xmlns:a16="http://schemas.microsoft.com/office/drawing/2014/main" id="{376DDAF8-53D4-EFBE-8ABA-E3C3CDEB2DFF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51" name="Encre 1050">
                  <a:extLst>
                    <a:ext uri="{FF2B5EF4-FFF2-40B4-BE49-F238E27FC236}">
                      <a16:creationId xmlns:a16="http://schemas.microsoft.com/office/drawing/2014/main" id="{376DDAF8-53D4-EFBE-8ABA-E3C3CDEB2D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" name="Groupe 1051">
            <a:extLst>
              <a:ext uri="{FF2B5EF4-FFF2-40B4-BE49-F238E27FC236}">
                <a16:creationId xmlns:a16="http://schemas.microsoft.com/office/drawing/2014/main" id="{67C90000-8012-9BC5-6A31-46ABC4B80BF9}"/>
              </a:ext>
            </a:extLst>
          </p:cNvPr>
          <p:cNvGrpSpPr/>
          <p:nvPr/>
        </p:nvGrpSpPr>
        <p:grpSpPr>
          <a:xfrm rot="2151775">
            <a:off x="5976620" y="2838702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53" name="Encre 1052">
                  <a:extLst>
                    <a:ext uri="{FF2B5EF4-FFF2-40B4-BE49-F238E27FC236}">
                      <a16:creationId xmlns:a16="http://schemas.microsoft.com/office/drawing/2014/main" id="{3A948A64-0CB9-07BC-4871-9E90D01DFC1E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53" name="Encre 1052">
                  <a:extLst>
                    <a:ext uri="{FF2B5EF4-FFF2-40B4-BE49-F238E27FC236}">
                      <a16:creationId xmlns:a16="http://schemas.microsoft.com/office/drawing/2014/main" id="{3A948A64-0CB9-07BC-4871-9E90D01DFC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54" name="Encre 1053">
                  <a:extLst>
                    <a:ext uri="{FF2B5EF4-FFF2-40B4-BE49-F238E27FC236}">
                      <a16:creationId xmlns:a16="http://schemas.microsoft.com/office/drawing/2014/main" id="{13F6A280-F29F-D7EE-13ED-0825CE22DA55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54" name="Encre 1053">
                  <a:extLst>
                    <a:ext uri="{FF2B5EF4-FFF2-40B4-BE49-F238E27FC236}">
                      <a16:creationId xmlns:a16="http://schemas.microsoft.com/office/drawing/2014/main" id="{13F6A280-F29F-D7EE-13ED-0825CE22DA5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70018C2E-5E80-8441-6B58-E483B7024F8C}"/>
              </a:ext>
            </a:extLst>
          </p:cNvPr>
          <p:cNvSpPr txBox="1"/>
          <p:nvPr/>
        </p:nvSpPr>
        <p:spPr>
          <a:xfrm>
            <a:off x="-12066" y="3121916"/>
            <a:ext cx="203334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/>
              <a:t>EMNIST </a:t>
            </a:r>
            <a:endParaRPr lang="fr-FR"/>
          </a:p>
          <a:p>
            <a:r>
              <a:rPr lang="fr-CA"/>
              <a:t>1 exemple d’image sur 240 000!</a:t>
            </a:r>
            <a:endParaRPr lang="fr-F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E83B6DD4-B329-DC5F-FC0E-3D65E05295EB}"/>
                  </a:ext>
                </a:extLst>
              </p14:cNvPr>
              <p14:cNvContentPartPr/>
              <p14:nvPr/>
            </p14:nvContentPartPr>
            <p14:xfrm>
              <a:off x="2476792" y="4087994"/>
              <a:ext cx="37800" cy="3348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E83B6DD4-B329-DC5F-FC0E-3D65E05295E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70730" y="4081874"/>
                <a:ext cx="49925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CBE897C2-2A3C-C900-8C3A-8AC68ED03F45}"/>
                  </a:ext>
                </a:extLst>
              </p14:cNvPr>
              <p14:cNvContentPartPr/>
              <p14:nvPr/>
            </p14:nvContentPartPr>
            <p14:xfrm>
              <a:off x="2473552" y="4153874"/>
              <a:ext cx="32760" cy="31680"/>
            </p14:xfrm>
          </p:contentPart>
        </mc:Choice>
        <mc:Fallback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CBE897C2-2A3C-C900-8C3A-8AC68ED03F4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467432" y="4147754"/>
                <a:ext cx="45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07C3973A-3E8F-1328-35D6-9F5920D484DB}"/>
                  </a:ext>
                </a:extLst>
              </p14:cNvPr>
              <p14:cNvContentPartPr/>
              <p14:nvPr/>
            </p14:nvContentPartPr>
            <p14:xfrm>
              <a:off x="2483632" y="4210394"/>
              <a:ext cx="39960" cy="3060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07C3973A-3E8F-1328-35D6-9F5920D484D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77456" y="4204274"/>
                <a:ext cx="52311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e 30">
            <a:extLst>
              <a:ext uri="{FF2B5EF4-FFF2-40B4-BE49-F238E27FC236}">
                <a16:creationId xmlns:a16="http://schemas.microsoft.com/office/drawing/2014/main" id="{202EB3E9-C73E-39B4-69A9-992C19277B33}"/>
              </a:ext>
            </a:extLst>
          </p:cNvPr>
          <p:cNvGrpSpPr/>
          <p:nvPr/>
        </p:nvGrpSpPr>
        <p:grpSpPr>
          <a:xfrm>
            <a:off x="5448005" y="4292520"/>
            <a:ext cx="2597995" cy="497964"/>
            <a:chOff x="2612806" y="4063695"/>
            <a:chExt cx="2597995" cy="4979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8F031E34-F70F-551C-7EEB-D46ACDA937AA}"/>
                    </a:ext>
                  </a:extLst>
                </p:cNvPr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3036368" y="4097999"/>
                  <a:ext cx="483347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13002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8F031E34-F70F-551C-7EEB-D46ACDA93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"/>
                  </p:custDataLst>
                </p:nvPr>
              </p:nvSpPr>
              <p:spPr>
                <a:xfrm>
                  <a:off x="3036368" y="4097999"/>
                  <a:ext cx="483347" cy="253916"/>
                </a:xfrm>
                <a:prstGeom prst="rect">
                  <a:avLst/>
                </a:prstGeom>
                <a:blipFill>
                  <a:blip r:embed="rId91"/>
                  <a:stretch>
                    <a:fillRect l="-15190" t="-2439" r="-34177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591007BC-C906-0DEC-F73D-D21617B4B2CD}"/>
                    </a:ext>
                  </a:extLst>
                </p:cNvPr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165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CA" sz="165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1650"/>
                </a:p>
              </p:txBody>
            </p:sp>
          </mc:Choice>
          <mc:Fallback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591007BC-C906-0DEC-F73D-D21617B4B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"/>
                  </p:custDataLst>
                </p:nvPr>
              </p:nvSpPr>
              <p:spPr>
                <a:xfrm>
                  <a:off x="4491509" y="4087152"/>
                  <a:ext cx="554166" cy="253916"/>
                </a:xfrm>
                <a:prstGeom prst="rect">
                  <a:avLst/>
                </a:prstGeom>
                <a:blipFill>
                  <a:blip r:embed="rId9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7EF85F75-11BC-6DFC-C180-6F56F8892A9B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>
              <a:off x="3609970" y="4328270"/>
              <a:ext cx="8815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0E5C063C-5A18-E4AB-4DB7-3A1144122DA2}"/>
                    </a:ext>
                  </a:extLst>
                </p:cNvPr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2612806" y="4063695"/>
                  <a:ext cx="554166" cy="3462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fr-FR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CA" sz="225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2250"/>
                </a:p>
              </p:txBody>
            </p:sp>
          </mc:Choice>
          <mc:Fallback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0E5C063C-5A18-E4AB-4DB7-3A1144122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2612806" y="4063695"/>
                  <a:ext cx="554166" cy="346249"/>
                </a:xfrm>
                <a:prstGeom prst="rect">
                  <a:avLst/>
                </a:prstGeom>
                <a:blipFill>
                  <a:blip r:embed="rId93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7932271-D7D5-24D3-3695-79E5F7DD449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980473" y="4330827"/>
              <a:ext cx="8815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Poids et biais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51C24CE-3DF7-E9D7-3BA7-B4500BD51D4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568261" y="4330826"/>
              <a:ext cx="6425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CA" sz="900"/>
                <a:t>Coût</a:t>
              </a:r>
            </a:p>
          </p:txBody>
        </p:sp>
      </p:grp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7AE4506D-4189-BACA-2F54-198EE7387515}"/>
              </a:ext>
            </a:extLst>
          </p:cNvPr>
          <p:cNvCxnSpPr/>
          <p:nvPr/>
        </p:nvCxnSpPr>
        <p:spPr>
          <a:xfrm flipV="1">
            <a:off x="5437210" y="4292520"/>
            <a:ext cx="0" cy="48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5EA11BF0-2B95-6243-3282-07CD4B91F4D2}"/>
                  </a:ext>
                </a:extLst>
              </p14:cNvPr>
              <p14:cNvContentPartPr/>
              <p14:nvPr/>
            </p14:nvContentPartPr>
            <p14:xfrm>
              <a:off x="3621515" y="2061671"/>
              <a:ext cx="360" cy="36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5EA11BF0-2B95-6243-3282-07CD4B91F4D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15395" y="2055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ADE8F456-5045-BD4F-C843-B25558B4C94F}"/>
                  </a:ext>
                </a:extLst>
              </p14:cNvPr>
              <p14:cNvContentPartPr/>
              <p14:nvPr/>
            </p14:nvContentPartPr>
            <p14:xfrm>
              <a:off x="3791795" y="2061671"/>
              <a:ext cx="360" cy="360"/>
            </p14:xfrm>
          </p:contentPart>
        </mc:Choice>
        <mc:Fallback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ADE8F456-5045-BD4F-C843-B25558B4C94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85675" y="2055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A99486C6-1D4B-983F-8CB0-286C39E396F6}"/>
                  </a:ext>
                </a:extLst>
              </p14:cNvPr>
              <p14:cNvContentPartPr/>
              <p14:nvPr/>
            </p14:nvContentPartPr>
            <p14:xfrm>
              <a:off x="3899435" y="2061671"/>
              <a:ext cx="360" cy="360"/>
            </p14:xfrm>
          </p:contentPart>
        </mc:Choice>
        <mc:Fallback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A99486C6-1D4B-983F-8CB0-286C39E396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93315" y="2055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A8138C59-201C-94F1-330B-8B6E8FDA6F62}"/>
                  </a:ext>
                </a:extLst>
              </p14:cNvPr>
              <p14:cNvContentPartPr/>
              <p14:nvPr/>
            </p14:nvContentPartPr>
            <p14:xfrm>
              <a:off x="3648515" y="2814791"/>
              <a:ext cx="360" cy="36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A8138C59-201C-94F1-330B-8B6E8FDA6F6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42395" y="28086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A8DCF998-92E8-CA5A-FD39-841060615284}"/>
                  </a:ext>
                </a:extLst>
              </p14:cNvPr>
              <p14:cNvContentPartPr/>
              <p14:nvPr/>
            </p14:nvContentPartPr>
            <p14:xfrm>
              <a:off x="3755795" y="2814791"/>
              <a:ext cx="360" cy="36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A8DCF998-92E8-CA5A-FD39-84106061528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49675" y="28086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A8EBB0A6-4B45-5FC0-C605-0F97AFFB2A06}"/>
                  </a:ext>
                </a:extLst>
              </p14:cNvPr>
              <p14:cNvContentPartPr/>
              <p14:nvPr/>
            </p14:nvContentPartPr>
            <p14:xfrm>
              <a:off x="3944435" y="2814791"/>
              <a:ext cx="360" cy="36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A8EBB0A6-4B45-5FC0-C605-0F97AFFB2A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38315" y="28086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AFFD4F57-2D86-6C56-D0F4-6DF8F1813621}"/>
                  </a:ext>
                </a:extLst>
              </p14:cNvPr>
              <p14:cNvContentPartPr/>
              <p14:nvPr/>
            </p14:nvContentPartPr>
            <p14:xfrm>
              <a:off x="3630515" y="3567911"/>
              <a:ext cx="360" cy="360"/>
            </p14:xfrm>
          </p:contentPart>
        </mc:Choice>
        <mc:Fallback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AFFD4F57-2D86-6C56-D0F4-6DF8F181362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24395" y="35617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B521C68A-EE83-B6FD-FFE9-EEF0D8A5D084}"/>
                  </a:ext>
                </a:extLst>
              </p14:cNvPr>
              <p14:cNvContentPartPr/>
              <p14:nvPr/>
            </p14:nvContentPartPr>
            <p14:xfrm>
              <a:off x="3755795" y="3558911"/>
              <a:ext cx="360" cy="360"/>
            </p14:xfrm>
          </p:contentPart>
        </mc:Choice>
        <mc:Fallback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B521C68A-EE83-B6FD-FFE9-EEF0D8A5D08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49675" y="35527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821E18E2-D188-00AC-FE57-3C521A259847}"/>
                  </a:ext>
                </a:extLst>
              </p14:cNvPr>
              <p14:cNvContentPartPr/>
              <p14:nvPr/>
            </p14:nvContentPartPr>
            <p14:xfrm>
              <a:off x="3917075" y="3558911"/>
              <a:ext cx="360" cy="36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821E18E2-D188-00AC-FE57-3C521A25984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10955" y="35527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F5001C23-322E-5969-851C-6F8406177AFE}"/>
                  </a:ext>
                </a:extLst>
              </p14:cNvPr>
              <p14:cNvContentPartPr/>
              <p14:nvPr/>
            </p14:nvContentPartPr>
            <p14:xfrm>
              <a:off x="4598555" y="3325991"/>
              <a:ext cx="360" cy="360"/>
            </p14:xfrm>
          </p:contentPart>
        </mc:Choice>
        <mc:Fallback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F5001C23-322E-5969-851C-6F8406177A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92435" y="33198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A7663D7E-DC89-53AC-07BB-70C002C5CD90}"/>
                  </a:ext>
                </a:extLst>
              </p14:cNvPr>
              <p14:cNvContentPartPr/>
              <p14:nvPr/>
            </p14:nvContentPartPr>
            <p14:xfrm>
              <a:off x="4688555" y="3325991"/>
              <a:ext cx="360" cy="36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A7663D7E-DC89-53AC-07BB-70C002C5CD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82435" y="33198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617DD9B6-987B-8B3D-F0E9-5011D4E23F97}"/>
                  </a:ext>
                </a:extLst>
              </p14:cNvPr>
              <p14:cNvContentPartPr/>
              <p14:nvPr/>
            </p14:nvContentPartPr>
            <p14:xfrm>
              <a:off x="4867475" y="3316631"/>
              <a:ext cx="360" cy="36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617DD9B6-987B-8B3D-F0E9-5011D4E23F9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61355" y="33105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21F33D18-C025-A41F-F3B0-9563023B0982}"/>
                  </a:ext>
                </a:extLst>
              </p14:cNvPr>
              <p14:cNvContentPartPr/>
              <p14:nvPr/>
            </p14:nvContentPartPr>
            <p14:xfrm>
              <a:off x="4643555" y="2276951"/>
              <a:ext cx="360" cy="36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21F33D18-C025-A41F-F3B0-9563023B098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37435" y="2270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D0865435-0B9C-D8C6-5D94-894D37768645}"/>
                  </a:ext>
                </a:extLst>
              </p14:cNvPr>
              <p14:cNvContentPartPr/>
              <p14:nvPr/>
            </p14:nvContentPartPr>
            <p14:xfrm>
              <a:off x="4715195" y="2268671"/>
              <a:ext cx="25560" cy="828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D0865435-0B9C-D8C6-5D94-894D377686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09075" y="2262551"/>
                <a:ext cx="37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6A07FB5A-54B6-CF19-FEFA-EF95BE8C6A43}"/>
                  </a:ext>
                </a:extLst>
              </p14:cNvPr>
              <p14:cNvContentPartPr/>
              <p14:nvPr/>
            </p14:nvContentPartPr>
            <p14:xfrm>
              <a:off x="4840835" y="2276951"/>
              <a:ext cx="360" cy="36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6A07FB5A-54B6-CF19-FEFA-EF95BE8C6A4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34715" y="22708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F1C954DB-76A1-E822-B33C-DE15F4F86D9F}"/>
                  </a:ext>
                </a:extLst>
              </p14:cNvPr>
              <p14:cNvContentPartPr/>
              <p14:nvPr/>
            </p14:nvContentPartPr>
            <p14:xfrm>
              <a:off x="5387675" y="1999031"/>
              <a:ext cx="360" cy="36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F1C954DB-76A1-E822-B33C-DE15F4F86D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81555" y="1992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12796F97-8B17-EBE0-E8CE-38AE420A6942}"/>
                  </a:ext>
                </a:extLst>
              </p14:cNvPr>
              <p14:cNvContentPartPr/>
              <p14:nvPr/>
            </p14:nvContentPartPr>
            <p14:xfrm>
              <a:off x="5441315" y="1999031"/>
              <a:ext cx="360" cy="360"/>
            </p14:xfrm>
          </p:contentPart>
        </mc:Choice>
        <mc:Fallback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12796F97-8B17-EBE0-E8CE-38AE420A694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35195" y="1992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F0637B2C-5953-3336-893B-BEBA91D0AF7F}"/>
                  </a:ext>
                </a:extLst>
              </p14:cNvPr>
              <p14:cNvContentPartPr/>
              <p14:nvPr/>
            </p14:nvContentPartPr>
            <p14:xfrm>
              <a:off x="5495315" y="2007671"/>
              <a:ext cx="360" cy="36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F0637B2C-5953-3336-893B-BEBA91D0AF7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89195" y="2001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55" name="Encre 1054">
                <a:extLst>
                  <a:ext uri="{FF2B5EF4-FFF2-40B4-BE49-F238E27FC236}">
                    <a16:creationId xmlns:a16="http://schemas.microsoft.com/office/drawing/2014/main" id="{4ECF6837-3E8E-76F5-C6B7-25228218BECF}"/>
                  </a:ext>
                </a:extLst>
              </p14:cNvPr>
              <p14:cNvContentPartPr/>
              <p14:nvPr/>
            </p14:nvContentPartPr>
            <p14:xfrm>
              <a:off x="5396675" y="2689151"/>
              <a:ext cx="360" cy="360"/>
            </p14:xfrm>
          </p:contentPart>
        </mc:Choice>
        <mc:Fallback>
          <p:pic>
            <p:nvPicPr>
              <p:cNvPr id="1055" name="Encre 1054">
                <a:extLst>
                  <a:ext uri="{FF2B5EF4-FFF2-40B4-BE49-F238E27FC236}">
                    <a16:creationId xmlns:a16="http://schemas.microsoft.com/office/drawing/2014/main" id="{4ECF6837-3E8E-76F5-C6B7-25228218BE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90555" y="26830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56" name="Encre 1055">
                <a:extLst>
                  <a:ext uri="{FF2B5EF4-FFF2-40B4-BE49-F238E27FC236}">
                    <a16:creationId xmlns:a16="http://schemas.microsoft.com/office/drawing/2014/main" id="{9E606E15-C185-1A37-72FC-413BA8AB04E7}"/>
                  </a:ext>
                </a:extLst>
              </p14:cNvPr>
              <p14:cNvContentPartPr/>
              <p14:nvPr/>
            </p14:nvContentPartPr>
            <p14:xfrm>
              <a:off x="5459315" y="2662511"/>
              <a:ext cx="360" cy="360"/>
            </p14:xfrm>
          </p:contentPart>
        </mc:Choice>
        <mc:Fallback>
          <p:pic>
            <p:nvPicPr>
              <p:cNvPr id="1056" name="Encre 1055">
                <a:extLst>
                  <a:ext uri="{FF2B5EF4-FFF2-40B4-BE49-F238E27FC236}">
                    <a16:creationId xmlns:a16="http://schemas.microsoft.com/office/drawing/2014/main" id="{9E606E15-C185-1A37-72FC-413BA8AB04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53195" y="26563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57" name="Encre 1056">
                <a:extLst>
                  <a:ext uri="{FF2B5EF4-FFF2-40B4-BE49-F238E27FC236}">
                    <a16:creationId xmlns:a16="http://schemas.microsoft.com/office/drawing/2014/main" id="{72BFBCF8-3FDD-A954-AFDB-EC35D212CC7E}"/>
                  </a:ext>
                </a:extLst>
              </p14:cNvPr>
              <p14:cNvContentPartPr/>
              <p14:nvPr/>
            </p14:nvContentPartPr>
            <p14:xfrm>
              <a:off x="5522315" y="2662511"/>
              <a:ext cx="360" cy="360"/>
            </p14:xfrm>
          </p:contentPart>
        </mc:Choice>
        <mc:Fallback>
          <p:pic>
            <p:nvPicPr>
              <p:cNvPr id="1057" name="Encre 1056">
                <a:extLst>
                  <a:ext uri="{FF2B5EF4-FFF2-40B4-BE49-F238E27FC236}">
                    <a16:creationId xmlns:a16="http://schemas.microsoft.com/office/drawing/2014/main" id="{72BFBCF8-3FDD-A954-AFDB-EC35D212CC7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16195" y="265639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31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/>
              <a:t>Mathématiques</a:t>
            </a:r>
          </a:p>
        </p:txBody>
      </p:sp>
      <p:sp>
        <p:nvSpPr>
          <p:cNvPr id="188" name="Google Shape;188;p35"/>
          <p:cNvSpPr txBox="1">
            <a:spLocks noGrp="1"/>
          </p:cNvSpPr>
          <p:nvPr>
            <p:ph type="subTitle" idx="4"/>
          </p:nvPr>
        </p:nvSpPr>
        <p:spPr>
          <a:xfrm>
            <a:off x="719997" y="8025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CA" noProof="0"/>
              <a:t>2. Fonction de coût - Précision</a:t>
            </a: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/>
              <a:t>3. Rétropropagation - Calibration</a:t>
            </a:r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684603" y="1603875"/>
            <a:ext cx="3867620" cy="1085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fr-CA" noProof="0"/>
              <a:t>MSE -&gt; (</a:t>
            </a:r>
            <a:r>
              <a:rPr lang="fr-CA"/>
              <a:t>vecteur prédit</a:t>
            </a:r>
            <a:r>
              <a:rPr lang="fr-CA" noProof="0"/>
              <a:t> –</a:t>
            </a:r>
            <a:r>
              <a:rPr lang="fr-CA"/>
              <a:t> vecteur</a:t>
            </a:r>
            <a:r>
              <a:rPr lang="fr-CA" noProof="0"/>
              <a:t> </a:t>
            </a:r>
            <a:r>
              <a:rPr lang="fr-CA"/>
              <a:t>attendu) ²</a:t>
            </a:r>
            <a:endParaRPr lang="fr-CA" noProof="0"/>
          </a:p>
          <a:p>
            <a:pPr marL="171450" indent="-171450">
              <a:buFontTx/>
              <a:buChar char="-"/>
            </a:pPr>
            <a:r>
              <a:rPr lang="fr-CA"/>
              <a:t>Plus le coût est faible plus on proche est de la valeur attendue.</a:t>
            </a:r>
            <a:endParaRPr lang="fr-CA" noProof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fr-CA" noProof="0"/>
              <a:t>Trouver le minimum de la fonction de coût</a:t>
            </a:r>
            <a:r>
              <a:rPr lang="fr-CA"/>
              <a:t>.</a:t>
            </a:r>
            <a:endParaRPr lang="fr-CA" noProof="0"/>
          </a:p>
          <a:p>
            <a:pPr marL="171450" indent="-171450">
              <a:buFontTx/>
              <a:buChar char="-"/>
            </a:pPr>
            <a:r>
              <a:rPr lang="fr-CA" b="1"/>
              <a:t>DESCENTE DU GRADIENT !</a:t>
            </a:r>
            <a:endParaRPr lang="fr-CA" b="1" noProof="0"/>
          </a:p>
          <a:p>
            <a:pPr marL="171450" indent="-171450">
              <a:buFontTx/>
              <a:buChar char="-"/>
            </a:pPr>
            <a:r>
              <a:rPr lang="fr-CA" noProof="0"/>
              <a:t>Partie la plus lente du programme</a:t>
            </a:r>
            <a:r>
              <a:rPr lang="fr-CA"/>
              <a:t>.</a:t>
            </a:r>
            <a:endParaRPr lang="fr-CA" noProof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3"/>
          </p:nvPr>
        </p:nvSpPr>
        <p:spPr>
          <a:xfrm>
            <a:off x="5137201" y="1451924"/>
            <a:ext cx="3322196" cy="130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fr-CA" noProof="0"/>
              <a:t>Fonction pour calculer les</a:t>
            </a:r>
            <a:r>
              <a:rPr lang="fr-CA" b="1" noProof="0"/>
              <a:t> couches </a:t>
            </a:r>
            <a:r>
              <a:rPr lang="fr-CA" b="1"/>
              <a:t>de neurone </a:t>
            </a:r>
            <a:r>
              <a:rPr lang="fr-CA" b="1" noProof="0"/>
              <a:t>suivantes</a:t>
            </a:r>
            <a:r>
              <a:rPr lang="fr-CA" b="1"/>
              <a:t>.</a:t>
            </a:r>
            <a:endParaRPr lang="fr-CA" noProof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A"/>
              <a:t>Combinaison linéaire </a:t>
            </a:r>
            <a:r>
              <a:rPr lang="fr-CA" b="1"/>
              <a:t>mx + b</a:t>
            </a:r>
            <a:r>
              <a:rPr lang="fr-CA"/>
              <a:t>, puis sigmoïde à la fin.</a:t>
            </a:r>
            <a:endParaRPr lang="fr-CA" noProof="0"/>
          </a:p>
          <a:p>
            <a:pPr marL="171450" indent="-171450">
              <a:buFontTx/>
              <a:buChar char="-"/>
            </a:pPr>
            <a:r>
              <a:rPr lang="fr-CA"/>
              <a:t>Donne un "score" à la fin (entre 0 et 1).</a:t>
            </a:r>
          </a:p>
          <a:p>
            <a:pPr marL="171450" indent="-171450">
              <a:buFontTx/>
              <a:buChar char="-"/>
            </a:pPr>
            <a:r>
              <a:rPr lang="fr-CA"/>
              <a:t>Le plus haut score est la valeur prédite</a:t>
            </a:r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noProof="0"/>
              <a:t>1. Propagation avant - Prédiction</a:t>
            </a:r>
          </a:p>
        </p:txBody>
      </p:sp>
      <p:pic>
        <p:nvPicPr>
          <p:cNvPr id="2054" name="Picture 6" descr="Gradient Descent Nedir?. Optimizasyon; problemdeki en iyi sonucu… | by ...">
            <a:extLst>
              <a:ext uri="{FF2B5EF4-FFF2-40B4-BE49-F238E27FC236}">
                <a16:creationId xmlns:a16="http://schemas.microsoft.com/office/drawing/2014/main" id="{4E1131CD-D803-6B01-237C-0F93D5271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90" y="2394328"/>
            <a:ext cx="2775857" cy="209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50E6F4A6-21B9-D47C-D3EB-9A3DC3B5DE7F}"/>
              </a:ext>
            </a:extLst>
          </p:cNvPr>
          <p:cNvSpPr/>
          <p:nvPr/>
        </p:nvSpPr>
        <p:spPr>
          <a:xfrm rot="20021822">
            <a:off x="4397280" y="1567505"/>
            <a:ext cx="585361" cy="50779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1379F84F-0C24-AAEB-0393-C93A41F1E4E5}"/>
              </a:ext>
            </a:extLst>
          </p:cNvPr>
          <p:cNvSpPr/>
          <p:nvPr/>
        </p:nvSpPr>
        <p:spPr>
          <a:xfrm rot="13147116">
            <a:off x="3959379" y="2812311"/>
            <a:ext cx="942975" cy="507796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3C66F186-7C17-8288-A2F9-32FDCDDCE4B5}"/>
              </a:ext>
            </a:extLst>
          </p:cNvPr>
          <p:cNvSpPr/>
          <p:nvPr/>
        </p:nvSpPr>
        <p:spPr>
          <a:xfrm rot="5400000">
            <a:off x="4559514" y="2286240"/>
            <a:ext cx="640791" cy="41171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Google Shape;129;p28">
            <a:extLst>
              <a:ext uri="{FF2B5EF4-FFF2-40B4-BE49-F238E27FC236}">
                <a16:creationId xmlns:a16="http://schemas.microsoft.com/office/drawing/2014/main" id="{57ED43E1-524A-F042-79DF-E926175F239D}"/>
              </a:ext>
            </a:extLst>
          </p:cNvPr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10" name="Google Shape;130;p28">
            <a:extLst>
              <a:ext uri="{FF2B5EF4-FFF2-40B4-BE49-F238E27FC236}">
                <a16:creationId xmlns:a16="http://schemas.microsoft.com/office/drawing/2014/main" id="{8E1B811C-3BC3-E45B-CDFB-65EE76E0A430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F02B97B7-890B-EEEC-A071-D73DEF6031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CCBC-FE1A-BA3D-B844-0C1ED42B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èche droite 8">
            <a:extLst>
              <a:ext uri="{FF2B5EF4-FFF2-40B4-BE49-F238E27FC236}">
                <a16:creationId xmlns:a16="http://schemas.microsoft.com/office/drawing/2014/main" id="{4154FDCE-BF21-4031-56DC-63F506DA1C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52249" y="1777529"/>
            <a:ext cx="366366" cy="19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EB7FDFE-9C1E-F6CB-F1F2-AF190A1F00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0800" y="4078571"/>
            <a:ext cx="676275" cy="676275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58F9044-7B20-A169-F44B-39D26CCFCC9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536645" y="1585400"/>
            <a:ext cx="3878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300"/>
              <a:t>5</a:t>
            </a:r>
          </a:p>
        </p:txBody>
      </p:sp>
      <p:pic>
        <p:nvPicPr>
          <p:cNvPr id="1026" name="Picture 2" descr="Real-time numbers recognition (MNIST) on an iPhone with CoreML from A ...">
            <a:extLst>
              <a:ext uri="{FF2B5EF4-FFF2-40B4-BE49-F238E27FC236}">
                <a16:creationId xmlns:a16="http://schemas.microsoft.com/office/drawing/2014/main" id="{AD9CF2A6-2DBB-20D9-E0C6-1A8B44DC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" y="1476871"/>
            <a:ext cx="1550688" cy="15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E5681D5-45EA-0F60-F366-3295E49AE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639" y="100264"/>
            <a:ext cx="3247290" cy="419225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4CA2939-62BF-6B61-58EA-0ED0448989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2421" y="432746"/>
            <a:ext cx="1023659" cy="2873749"/>
          </a:xfrm>
          <a:prstGeom prst="rect">
            <a:avLst/>
          </a:prstGeom>
        </p:spPr>
      </p:pic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A1278515-3575-436C-BEBC-6DB7657C90EF}"/>
              </a:ext>
            </a:extLst>
          </p:cNvPr>
          <p:cNvGrpSpPr/>
          <p:nvPr/>
        </p:nvGrpSpPr>
        <p:grpSpPr>
          <a:xfrm rot="362891">
            <a:off x="5888991" y="524873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0CB90047-31BB-2B33-3947-A493EF88A567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0CB90047-31BB-2B33-3947-A493EF88A5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E962B894-B1CD-6F65-B9B6-AF3B6D5103A7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E962B894-B1CD-6F65-B9B6-AF3B6D5103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" name="Image 50">
            <a:extLst>
              <a:ext uri="{FF2B5EF4-FFF2-40B4-BE49-F238E27FC236}">
                <a16:creationId xmlns:a16="http://schemas.microsoft.com/office/drawing/2014/main" id="{87274391-871C-C33D-C76A-AA05DC3D01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8263" y="184898"/>
            <a:ext cx="407292" cy="3874434"/>
          </a:xfrm>
          <a:prstGeom prst="rect">
            <a:avLst/>
          </a:prstGeom>
        </p:spPr>
      </p:pic>
      <p:sp>
        <p:nvSpPr>
          <p:cNvPr id="52" name="Flèche droite 8">
            <a:extLst>
              <a:ext uri="{FF2B5EF4-FFF2-40B4-BE49-F238E27FC236}">
                <a16:creationId xmlns:a16="http://schemas.microsoft.com/office/drawing/2014/main" id="{D3CD50D9-4B00-20F5-4CB9-AE1C902700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59211" y="2167484"/>
            <a:ext cx="366366" cy="193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CA" sz="1013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FC89BE8D-5EB8-D5DD-7EEE-6813DD621D51}"/>
                  </a:ext>
                </a:extLst>
              </p14:cNvPr>
              <p14:cNvContentPartPr/>
              <p14:nvPr/>
            </p14:nvContentPartPr>
            <p14:xfrm>
              <a:off x="1623828" y="4261756"/>
              <a:ext cx="115163" cy="146133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FC89BE8D-5EB8-D5DD-7EEE-6813DD621D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05890" y="4243804"/>
                <a:ext cx="150681" cy="181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3B8E01D8-CD65-3E6B-0E95-BF28D709B969}"/>
                  </a:ext>
                </a:extLst>
              </p14:cNvPr>
              <p14:cNvContentPartPr/>
              <p14:nvPr/>
            </p14:nvContentPartPr>
            <p14:xfrm>
              <a:off x="1772701" y="4314457"/>
              <a:ext cx="105019" cy="108618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3B8E01D8-CD65-3E6B-0E95-BF28D709B9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4780" y="4296533"/>
                <a:ext cx="140503" cy="14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A95EA7CC-C1FA-A495-4C9B-605ACEF160DE}"/>
                  </a:ext>
                </a:extLst>
              </p14:cNvPr>
              <p14:cNvContentPartPr/>
              <p14:nvPr/>
            </p14:nvContentPartPr>
            <p14:xfrm>
              <a:off x="1923165" y="4335236"/>
              <a:ext cx="147632" cy="11193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A95EA7CC-C1FA-A495-4C9B-605ACEF160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5205" y="4317298"/>
                <a:ext cx="183193" cy="147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7F6CCCA3-7C3E-7694-E385-DD8919454500}"/>
                  </a:ext>
                </a:extLst>
              </p14:cNvPr>
              <p14:cNvContentPartPr/>
              <p14:nvPr/>
            </p14:nvContentPartPr>
            <p14:xfrm>
              <a:off x="2121918" y="4364285"/>
              <a:ext cx="49781" cy="86873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7F6CCCA3-7C3E-7694-E385-DD89194545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04011" y="4346336"/>
                <a:ext cx="85237" cy="122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B0CBCD98-9F42-EEA4-7090-4C6C8D41CF12}"/>
                  </a:ext>
                </a:extLst>
              </p14:cNvPr>
              <p14:cNvContentPartPr/>
              <p14:nvPr/>
            </p14:nvContentPartPr>
            <p14:xfrm>
              <a:off x="2226636" y="4229100"/>
              <a:ext cx="118286" cy="26978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B0CBCD98-9F42-EEA4-7090-4C6C8D41CF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08714" y="4211115"/>
                <a:ext cx="153772" cy="305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8EE65CE7-9B1F-11FD-546A-C25505BC592C}"/>
                  </a:ext>
                </a:extLst>
              </p14:cNvPr>
              <p14:cNvContentPartPr/>
              <p14:nvPr/>
            </p14:nvContentPartPr>
            <p14:xfrm>
              <a:off x="2424793" y="4359365"/>
              <a:ext cx="128932" cy="153425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8EE65CE7-9B1F-11FD-546A-C25505BC59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6836" y="4341400"/>
                <a:ext cx="164487" cy="18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98E01C72-6DCA-E797-41FD-7841EB128B93}"/>
                  </a:ext>
                </a:extLst>
              </p14:cNvPr>
              <p14:cNvContentPartPr/>
              <p14:nvPr/>
            </p14:nvContentPartPr>
            <p14:xfrm>
              <a:off x="1574491" y="4533188"/>
              <a:ext cx="157362" cy="22781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98E01C72-6DCA-E797-41FD-7841EB128B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56527" y="4515222"/>
                <a:ext cx="192930" cy="263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64156581-CFF5-49C0-C970-075A28C63243}"/>
                  </a:ext>
                </a:extLst>
              </p14:cNvPr>
              <p14:cNvContentPartPr/>
              <p14:nvPr/>
            </p14:nvContentPartPr>
            <p14:xfrm>
              <a:off x="1845317" y="4523015"/>
              <a:ext cx="13001" cy="99948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64156581-CFF5-49C0-C970-075A28C632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7748" y="4505103"/>
                <a:ext cx="47787" cy="13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C27E77AD-7254-5730-28A4-786DC3D38BC1}"/>
                  </a:ext>
                </a:extLst>
              </p14:cNvPr>
              <p14:cNvContentPartPr/>
              <p14:nvPr/>
            </p14:nvContentPartPr>
            <p14:xfrm>
              <a:off x="1922715" y="4634928"/>
              <a:ext cx="106608" cy="12543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C27E77AD-7254-5730-28A4-786DC3D38BC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04768" y="4616958"/>
                <a:ext cx="142144" cy="161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DB943090-D87A-1593-9688-830E4234531F}"/>
                  </a:ext>
                </a:extLst>
              </p14:cNvPr>
              <p14:cNvContentPartPr/>
              <p14:nvPr/>
            </p14:nvContentPartPr>
            <p14:xfrm>
              <a:off x="2060469" y="4659961"/>
              <a:ext cx="97983" cy="106457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DB943090-D87A-1593-9688-830E423453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42523" y="4642039"/>
                <a:ext cx="133515" cy="14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3B50961C-E32E-75BD-CEEE-0A57EDC3D784}"/>
                  </a:ext>
                </a:extLst>
              </p14:cNvPr>
              <p14:cNvContentPartPr/>
              <p14:nvPr/>
            </p14:nvContentPartPr>
            <p14:xfrm>
              <a:off x="2231288" y="4580164"/>
              <a:ext cx="28895" cy="20991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3B50961C-E32E-75BD-CEEE-0A57EDC3D7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13452" y="4562192"/>
                <a:ext cx="64211" cy="245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8B702451-495D-285A-2F50-A46A0DF59266}"/>
                  </a:ext>
                </a:extLst>
              </p14:cNvPr>
              <p14:cNvContentPartPr/>
              <p14:nvPr/>
            </p14:nvContentPartPr>
            <p14:xfrm>
              <a:off x="2147207" y="4669834"/>
              <a:ext cx="131560" cy="12246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8B702451-495D-285A-2F50-A46A0DF592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29283" y="4647156"/>
                <a:ext cx="167049" cy="5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0D224885-C860-52DB-8CE2-3FE9C28E5588}"/>
                  </a:ext>
                </a:extLst>
              </p14:cNvPr>
              <p14:cNvContentPartPr/>
              <p14:nvPr/>
            </p14:nvContentPartPr>
            <p14:xfrm>
              <a:off x="2329170" y="4652188"/>
              <a:ext cx="91405" cy="136065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0D224885-C860-52DB-8CE2-3FE9C28E55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11247" y="4634237"/>
                <a:ext cx="126892" cy="171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2688BAC4-C7C4-F35B-CC7A-21A16EAD8A1E}"/>
                  </a:ext>
                </a:extLst>
              </p14:cNvPr>
              <p14:cNvContentPartPr/>
              <p14:nvPr/>
            </p14:nvContentPartPr>
            <p14:xfrm>
              <a:off x="2468752" y="4671376"/>
              <a:ext cx="97155" cy="121767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2688BAC4-C7C4-F35B-CC7A-21A16EAD8A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50827" y="4653416"/>
                <a:ext cx="132647" cy="15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262BB988-8927-670F-E5A6-48A0A8D3672B}"/>
                  </a:ext>
                </a:extLst>
              </p14:cNvPr>
              <p14:cNvContentPartPr/>
              <p14:nvPr/>
            </p14:nvContentPartPr>
            <p14:xfrm>
              <a:off x="2546652" y="4563836"/>
              <a:ext cx="106740" cy="6277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262BB988-8927-670F-E5A6-48A0A8D367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28743" y="4546004"/>
                <a:ext cx="142201" cy="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5BA56371-3B17-BCB5-FE3E-58527DB40A19}"/>
                  </a:ext>
                </a:extLst>
              </p14:cNvPr>
              <p14:cNvContentPartPr/>
              <p14:nvPr/>
            </p14:nvContentPartPr>
            <p14:xfrm>
              <a:off x="2617433" y="4644636"/>
              <a:ext cx="129285" cy="128851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5BA56371-3B17-BCB5-FE3E-58527DB40A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99477" y="4626690"/>
                <a:ext cx="164838" cy="164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3B23B609-984A-D75C-ED39-0D16352B503A}"/>
                  </a:ext>
                </a:extLst>
              </p14:cNvPr>
              <p14:cNvContentPartPr/>
              <p14:nvPr/>
            </p14:nvContentPartPr>
            <p14:xfrm>
              <a:off x="1665514" y="4339318"/>
              <a:ext cx="938488" cy="49342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3B23B609-984A-D75C-ED39-0D16352B50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11537" y="4232053"/>
                <a:ext cx="1046083" cy="263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FB5EC9D9-3E3C-FEFE-1E08-4DDF4F9E9C06}"/>
                  </a:ext>
                </a:extLst>
              </p14:cNvPr>
              <p14:cNvContentPartPr/>
              <p14:nvPr/>
            </p14:nvContentPartPr>
            <p14:xfrm>
              <a:off x="1665514" y="4600575"/>
              <a:ext cx="1109254" cy="49128"/>
            </p14:xfrm>
          </p:contentPart>
        </mc:Choice>
        <mc:Fallback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FB5EC9D9-3E3C-FEFE-1E08-4DDF4F9E9C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11527" y="4492995"/>
                <a:ext cx="1216868" cy="263929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5E4C07E5-A72F-357A-1773-EC4935FB738E}"/>
              </a:ext>
            </a:extLst>
          </p:cNvPr>
          <p:cNvGrpSpPr/>
          <p:nvPr/>
        </p:nvGrpSpPr>
        <p:grpSpPr>
          <a:xfrm rot="362891">
            <a:off x="5928977" y="777495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29" name="Encre 1028">
                  <a:extLst>
                    <a:ext uri="{FF2B5EF4-FFF2-40B4-BE49-F238E27FC236}">
                      <a16:creationId xmlns:a16="http://schemas.microsoft.com/office/drawing/2014/main" id="{83553691-1FF2-9890-5D8F-15B72A1DD881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29" name="Encre 1028">
                  <a:extLst>
                    <a:ext uri="{FF2B5EF4-FFF2-40B4-BE49-F238E27FC236}">
                      <a16:creationId xmlns:a16="http://schemas.microsoft.com/office/drawing/2014/main" id="{83553691-1FF2-9890-5D8F-15B72A1DD8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30" name="Encre 1029">
                  <a:extLst>
                    <a:ext uri="{FF2B5EF4-FFF2-40B4-BE49-F238E27FC236}">
                      <a16:creationId xmlns:a16="http://schemas.microsoft.com/office/drawing/2014/main" id="{17953CBE-DAA4-AB46-6775-90B316C84021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0" name="Encre 1029">
                  <a:extLst>
                    <a:ext uri="{FF2B5EF4-FFF2-40B4-BE49-F238E27FC236}">
                      <a16:creationId xmlns:a16="http://schemas.microsoft.com/office/drawing/2014/main" id="{17953CBE-DAA4-AB46-6775-90B316C840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99DA08D1-29E0-D63E-1765-24C38E1C14F1}"/>
              </a:ext>
            </a:extLst>
          </p:cNvPr>
          <p:cNvGrpSpPr/>
          <p:nvPr/>
        </p:nvGrpSpPr>
        <p:grpSpPr>
          <a:xfrm rot="362891">
            <a:off x="5942116" y="1023639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32" name="Encre 1031">
                  <a:extLst>
                    <a:ext uri="{FF2B5EF4-FFF2-40B4-BE49-F238E27FC236}">
                      <a16:creationId xmlns:a16="http://schemas.microsoft.com/office/drawing/2014/main" id="{B02E8A07-FA11-8A0E-0C83-385CA56E9A7F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2" name="Encre 1031">
                  <a:extLst>
                    <a:ext uri="{FF2B5EF4-FFF2-40B4-BE49-F238E27FC236}">
                      <a16:creationId xmlns:a16="http://schemas.microsoft.com/office/drawing/2014/main" id="{B02E8A07-FA11-8A0E-0C83-385CA56E9A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33" name="Encre 1032">
                  <a:extLst>
                    <a:ext uri="{FF2B5EF4-FFF2-40B4-BE49-F238E27FC236}">
                      <a16:creationId xmlns:a16="http://schemas.microsoft.com/office/drawing/2014/main" id="{2A89429F-6244-2098-0D21-82820048294F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3" name="Encre 1032">
                  <a:extLst>
                    <a:ext uri="{FF2B5EF4-FFF2-40B4-BE49-F238E27FC236}">
                      <a16:creationId xmlns:a16="http://schemas.microsoft.com/office/drawing/2014/main" id="{2A89429F-6244-2098-0D21-8282004829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Groupe 1033">
            <a:extLst>
              <a:ext uri="{FF2B5EF4-FFF2-40B4-BE49-F238E27FC236}">
                <a16:creationId xmlns:a16="http://schemas.microsoft.com/office/drawing/2014/main" id="{C2A2FA27-173A-5C3C-800C-684A1DF66BD9}"/>
              </a:ext>
            </a:extLst>
          </p:cNvPr>
          <p:cNvGrpSpPr/>
          <p:nvPr/>
        </p:nvGrpSpPr>
        <p:grpSpPr>
          <a:xfrm rot="953057">
            <a:off x="5979088" y="1284890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35" name="Encre 1034">
                  <a:extLst>
                    <a:ext uri="{FF2B5EF4-FFF2-40B4-BE49-F238E27FC236}">
                      <a16:creationId xmlns:a16="http://schemas.microsoft.com/office/drawing/2014/main" id="{216B77BA-F177-23BD-E376-6BD1BF84C5AD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5" name="Encre 1034">
                  <a:extLst>
                    <a:ext uri="{FF2B5EF4-FFF2-40B4-BE49-F238E27FC236}">
                      <a16:creationId xmlns:a16="http://schemas.microsoft.com/office/drawing/2014/main" id="{216B77BA-F177-23BD-E376-6BD1BF84C5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36" name="Encre 1035">
                  <a:extLst>
                    <a:ext uri="{FF2B5EF4-FFF2-40B4-BE49-F238E27FC236}">
                      <a16:creationId xmlns:a16="http://schemas.microsoft.com/office/drawing/2014/main" id="{A9718640-E3ED-3A56-00DE-1075705F171C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6" name="Encre 1035">
                  <a:extLst>
                    <a:ext uri="{FF2B5EF4-FFF2-40B4-BE49-F238E27FC236}">
                      <a16:creationId xmlns:a16="http://schemas.microsoft.com/office/drawing/2014/main" id="{A9718640-E3ED-3A56-00DE-1075705F17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e 1036">
            <a:extLst>
              <a:ext uri="{FF2B5EF4-FFF2-40B4-BE49-F238E27FC236}">
                <a16:creationId xmlns:a16="http://schemas.microsoft.com/office/drawing/2014/main" id="{BBEF971C-EC0D-EAF1-304A-2DEE446C06AE}"/>
              </a:ext>
            </a:extLst>
          </p:cNvPr>
          <p:cNvGrpSpPr/>
          <p:nvPr/>
        </p:nvGrpSpPr>
        <p:grpSpPr>
          <a:xfrm rot="1220028">
            <a:off x="5984858" y="1515927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38" name="Encre 1037">
                  <a:extLst>
                    <a:ext uri="{FF2B5EF4-FFF2-40B4-BE49-F238E27FC236}">
                      <a16:creationId xmlns:a16="http://schemas.microsoft.com/office/drawing/2014/main" id="{44C81AC3-E59D-AC3C-E246-6B9F78A9848D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38" name="Encre 1037">
                  <a:extLst>
                    <a:ext uri="{FF2B5EF4-FFF2-40B4-BE49-F238E27FC236}">
                      <a16:creationId xmlns:a16="http://schemas.microsoft.com/office/drawing/2014/main" id="{44C81AC3-E59D-AC3C-E246-6B9F78A984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39" name="Encre 1038">
                  <a:extLst>
                    <a:ext uri="{FF2B5EF4-FFF2-40B4-BE49-F238E27FC236}">
                      <a16:creationId xmlns:a16="http://schemas.microsoft.com/office/drawing/2014/main" id="{6D533F26-E16E-DC21-32FB-69E1938DB13A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39" name="Encre 1038">
                  <a:extLst>
                    <a:ext uri="{FF2B5EF4-FFF2-40B4-BE49-F238E27FC236}">
                      <a16:creationId xmlns:a16="http://schemas.microsoft.com/office/drawing/2014/main" id="{6D533F26-E16E-DC21-32FB-69E1938DB1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0" name="Groupe 1039">
            <a:extLst>
              <a:ext uri="{FF2B5EF4-FFF2-40B4-BE49-F238E27FC236}">
                <a16:creationId xmlns:a16="http://schemas.microsoft.com/office/drawing/2014/main" id="{D42106C7-2F9D-2222-BBBB-7B1F56DBF122}"/>
              </a:ext>
            </a:extLst>
          </p:cNvPr>
          <p:cNvGrpSpPr/>
          <p:nvPr/>
        </p:nvGrpSpPr>
        <p:grpSpPr>
          <a:xfrm rot="1589892">
            <a:off x="6013838" y="1756538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1" name="Encre 1040">
                  <a:extLst>
                    <a:ext uri="{FF2B5EF4-FFF2-40B4-BE49-F238E27FC236}">
                      <a16:creationId xmlns:a16="http://schemas.microsoft.com/office/drawing/2014/main" id="{1998040D-1736-C4BF-7864-B883A81980E5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1" name="Encre 1040">
                  <a:extLst>
                    <a:ext uri="{FF2B5EF4-FFF2-40B4-BE49-F238E27FC236}">
                      <a16:creationId xmlns:a16="http://schemas.microsoft.com/office/drawing/2014/main" id="{1998040D-1736-C4BF-7864-B883A81980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42" name="Encre 1041">
                  <a:extLst>
                    <a:ext uri="{FF2B5EF4-FFF2-40B4-BE49-F238E27FC236}">
                      <a16:creationId xmlns:a16="http://schemas.microsoft.com/office/drawing/2014/main" id="{AFDAE31F-D0C3-744F-F4D7-0423EA1E9824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2" name="Encre 1041">
                  <a:extLst>
                    <a:ext uri="{FF2B5EF4-FFF2-40B4-BE49-F238E27FC236}">
                      <a16:creationId xmlns:a16="http://schemas.microsoft.com/office/drawing/2014/main" id="{AFDAE31F-D0C3-744F-F4D7-0423EA1E98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" name="Groupe 1042">
            <a:extLst>
              <a:ext uri="{FF2B5EF4-FFF2-40B4-BE49-F238E27FC236}">
                <a16:creationId xmlns:a16="http://schemas.microsoft.com/office/drawing/2014/main" id="{737E811C-E7A0-84CD-49F9-DE49F3E63555}"/>
              </a:ext>
            </a:extLst>
          </p:cNvPr>
          <p:cNvGrpSpPr/>
          <p:nvPr/>
        </p:nvGrpSpPr>
        <p:grpSpPr>
          <a:xfrm rot="2178612">
            <a:off x="5970953" y="2038806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44" name="Encre 1043">
                  <a:extLst>
                    <a:ext uri="{FF2B5EF4-FFF2-40B4-BE49-F238E27FC236}">
                      <a16:creationId xmlns:a16="http://schemas.microsoft.com/office/drawing/2014/main" id="{FF14F307-BC0F-83CC-E716-8BA6045AF157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4" name="Encre 1043">
                  <a:extLst>
                    <a:ext uri="{FF2B5EF4-FFF2-40B4-BE49-F238E27FC236}">
                      <a16:creationId xmlns:a16="http://schemas.microsoft.com/office/drawing/2014/main" id="{FF14F307-BC0F-83CC-E716-8BA6045AF1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45" name="Encre 1044">
                  <a:extLst>
                    <a:ext uri="{FF2B5EF4-FFF2-40B4-BE49-F238E27FC236}">
                      <a16:creationId xmlns:a16="http://schemas.microsoft.com/office/drawing/2014/main" id="{5F67426B-954A-7900-45C2-038B86DBA8F5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5" name="Encre 1044">
                  <a:extLst>
                    <a:ext uri="{FF2B5EF4-FFF2-40B4-BE49-F238E27FC236}">
                      <a16:creationId xmlns:a16="http://schemas.microsoft.com/office/drawing/2014/main" id="{5F67426B-954A-7900-45C2-038B86DBA8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" name="Groupe 1045">
            <a:extLst>
              <a:ext uri="{FF2B5EF4-FFF2-40B4-BE49-F238E27FC236}">
                <a16:creationId xmlns:a16="http://schemas.microsoft.com/office/drawing/2014/main" id="{98578F98-7642-CAB3-1DF1-D76619C3DAD6}"/>
              </a:ext>
            </a:extLst>
          </p:cNvPr>
          <p:cNvGrpSpPr/>
          <p:nvPr/>
        </p:nvGrpSpPr>
        <p:grpSpPr>
          <a:xfrm rot="1325933">
            <a:off x="5948732" y="2361740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47" name="Encre 1046">
                  <a:extLst>
                    <a:ext uri="{FF2B5EF4-FFF2-40B4-BE49-F238E27FC236}">
                      <a16:creationId xmlns:a16="http://schemas.microsoft.com/office/drawing/2014/main" id="{1699997D-1CCA-9479-775E-58D1B00CCE4F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47" name="Encre 1046">
                  <a:extLst>
                    <a:ext uri="{FF2B5EF4-FFF2-40B4-BE49-F238E27FC236}">
                      <a16:creationId xmlns:a16="http://schemas.microsoft.com/office/drawing/2014/main" id="{1699997D-1CCA-9479-775E-58D1B00CCE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48" name="Encre 1047">
                  <a:extLst>
                    <a:ext uri="{FF2B5EF4-FFF2-40B4-BE49-F238E27FC236}">
                      <a16:creationId xmlns:a16="http://schemas.microsoft.com/office/drawing/2014/main" id="{BB1CE859-954C-CE94-B6C6-4AB8348F70F6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48" name="Encre 1047">
                  <a:extLst>
                    <a:ext uri="{FF2B5EF4-FFF2-40B4-BE49-F238E27FC236}">
                      <a16:creationId xmlns:a16="http://schemas.microsoft.com/office/drawing/2014/main" id="{BB1CE859-954C-CE94-B6C6-4AB8348F70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9" name="Groupe 1048">
            <a:extLst>
              <a:ext uri="{FF2B5EF4-FFF2-40B4-BE49-F238E27FC236}">
                <a16:creationId xmlns:a16="http://schemas.microsoft.com/office/drawing/2014/main" id="{058C6338-A7A5-1C87-BB19-4630107D238A}"/>
              </a:ext>
            </a:extLst>
          </p:cNvPr>
          <p:cNvGrpSpPr/>
          <p:nvPr/>
        </p:nvGrpSpPr>
        <p:grpSpPr>
          <a:xfrm rot="1626637">
            <a:off x="5986559" y="2567223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50" name="Encre 1049">
                  <a:extLst>
                    <a:ext uri="{FF2B5EF4-FFF2-40B4-BE49-F238E27FC236}">
                      <a16:creationId xmlns:a16="http://schemas.microsoft.com/office/drawing/2014/main" id="{2690A3BB-3CF6-E2A0-BDB7-444AD3293EFE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50" name="Encre 1049">
                  <a:extLst>
                    <a:ext uri="{FF2B5EF4-FFF2-40B4-BE49-F238E27FC236}">
                      <a16:creationId xmlns:a16="http://schemas.microsoft.com/office/drawing/2014/main" id="{2690A3BB-3CF6-E2A0-BDB7-444AD3293E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51" name="Encre 1050">
                  <a:extLst>
                    <a:ext uri="{FF2B5EF4-FFF2-40B4-BE49-F238E27FC236}">
                      <a16:creationId xmlns:a16="http://schemas.microsoft.com/office/drawing/2014/main" id="{E9DA0116-A872-F173-0EFD-1A2BBE3FC955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51" name="Encre 1050">
                  <a:extLst>
                    <a:ext uri="{FF2B5EF4-FFF2-40B4-BE49-F238E27FC236}">
                      <a16:creationId xmlns:a16="http://schemas.microsoft.com/office/drawing/2014/main" id="{E9DA0116-A872-F173-0EFD-1A2BBE3FC9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2" name="Groupe 1051">
            <a:extLst>
              <a:ext uri="{FF2B5EF4-FFF2-40B4-BE49-F238E27FC236}">
                <a16:creationId xmlns:a16="http://schemas.microsoft.com/office/drawing/2014/main" id="{427B1B2F-6C3F-28AC-3545-2AC19601103F}"/>
              </a:ext>
            </a:extLst>
          </p:cNvPr>
          <p:cNvGrpSpPr/>
          <p:nvPr/>
        </p:nvGrpSpPr>
        <p:grpSpPr>
          <a:xfrm rot="2151775">
            <a:off x="5976620" y="2838702"/>
            <a:ext cx="404711" cy="146968"/>
            <a:chOff x="5812971" y="595993"/>
            <a:chExt cx="404711" cy="14696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53" name="Encre 1052">
                  <a:extLst>
                    <a:ext uri="{FF2B5EF4-FFF2-40B4-BE49-F238E27FC236}">
                      <a16:creationId xmlns:a16="http://schemas.microsoft.com/office/drawing/2014/main" id="{D8675F2D-7C2E-7D86-0AD6-1BA453739087}"/>
                    </a:ext>
                  </a:extLst>
                </p14:cNvPr>
                <p14:cNvContentPartPr/>
                <p14:nvPr/>
              </p14:nvContentPartPr>
              <p14:xfrm>
                <a:off x="5812971" y="658107"/>
                <a:ext cx="314389" cy="84854"/>
              </p14:xfrm>
            </p:contentPart>
          </mc:Choice>
          <mc:Fallback>
            <p:pic>
              <p:nvPicPr>
                <p:cNvPr id="1053" name="Encre 1052">
                  <a:extLst>
                    <a:ext uri="{FF2B5EF4-FFF2-40B4-BE49-F238E27FC236}">
                      <a16:creationId xmlns:a16="http://schemas.microsoft.com/office/drawing/2014/main" id="{D8675F2D-7C2E-7D86-0AD6-1BA4537390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95006" y="640205"/>
                  <a:ext cx="349960" cy="12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54" name="Encre 1053">
                  <a:extLst>
                    <a:ext uri="{FF2B5EF4-FFF2-40B4-BE49-F238E27FC236}">
                      <a16:creationId xmlns:a16="http://schemas.microsoft.com/office/drawing/2014/main" id="{750355DB-0ED6-8B5F-5696-01F60289B78D}"/>
                    </a:ext>
                  </a:extLst>
                </p14:cNvPr>
                <p14:cNvContentPartPr/>
                <p14:nvPr/>
              </p14:nvContentPartPr>
              <p14:xfrm>
                <a:off x="6133518" y="595993"/>
                <a:ext cx="84164" cy="111102"/>
              </p14:xfrm>
            </p:contentPart>
          </mc:Choice>
          <mc:Fallback>
            <p:pic>
              <p:nvPicPr>
                <p:cNvPr id="1054" name="Encre 1053">
                  <a:extLst>
                    <a:ext uri="{FF2B5EF4-FFF2-40B4-BE49-F238E27FC236}">
                      <a16:creationId xmlns:a16="http://schemas.microsoft.com/office/drawing/2014/main" id="{750355DB-0ED6-8B5F-5696-01F60289B7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15611" y="578015"/>
                  <a:ext cx="119620" cy="14669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86C62A38-1A32-4DBE-946E-5D7020718FDC}"/>
              </a:ext>
            </a:extLst>
          </p:cNvPr>
          <p:cNvSpPr txBox="1"/>
          <p:nvPr/>
        </p:nvSpPr>
        <p:spPr>
          <a:xfrm>
            <a:off x="-12066" y="3121916"/>
            <a:ext cx="203334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 b="1"/>
              <a:t>EMNIST </a:t>
            </a:r>
          </a:p>
          <a:p>
            <a:r>
              <a:rPr lang="fr-CA"/>
              <a:t>1 exemple d’image sur 240 000!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17A9FE1A-18DE-337C-AD9A-F133CBD1165C}"/>
                  </a:ext>
                </a:extLst>
              </p14:cNvPr>
              <p14:cNvContentPartPr/>
              <p14:nvPr/>
            </p14:nvContentPartPr>
            <p14:xfrm>
              <a:off x="2490112" y="4074314"/>
              <a:ext cx="45360" cy="29160"/>
            </p14:xfrm>
          </p:contentPart>
        </mc:Choice>
        <mc:Fallback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17A9FE1A-18DE-337C-AD9A-F133CBD116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83992" y="4068194"/>
                <a:ext cx="57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4E56237B-6416-92C4-B83D-F3A500718935}"/>
                  </a:ext>
                </a:extLst>
              </p14:cNvPr>
              <p14:cNvContentPartPr/>
              <p14:nvPr/>
            </p14:nvContentPartPr>
            <p14:xfrm>
              <a:off x="2500552" y="4148474"/>
              <a:ext cx="41400" cy="37800"/>
            </p14:xfrm>
          </p:contentPart>
        </mc:Choice>
        <mc:Fallback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4E56237B-6416-92C4-B83D-F3A5007189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94378" y="4142354"/>
                <a:ext cx="53747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FE3F8B3F-60AF-02BC-5208-438D908EBFCB}"/>
                  </a:ext>
                </a:extLst>
              </p14:cNvPr>
              <p14:cNvContentPartPr/>
              <p14:nvPr/>
            </p14:nvContentPartPr>
            <p14:xfrm>
              <a:off x="2493352" y="4207874"/>
              <a:ext cx="43200" cy="43200"/>
            </p14:xfrm>
          </p:contentPart>
        </mc:Choice>
        <mc:Fallback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FE3F8B3F-60AF-02BC-5208-438D908EBF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87232" y="4201754"/>
                <a:ext cx="55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B46C61B0-C831-B667-11DA-7640AC25520B}"/>
                  </a:ext>
                </a:extLst>
              </p14:cNvPr>
              <p14:cNvContentPartPr/>
              <p14:nvPr/>
            </p14:nvContentPartPr>
            <p14:xfrm>
              <a:off x="2532232" y="4246394"/>
              <a:ext cx="360" cy="360"/>
            </p14:xfrm>
          </p:contentPart>
        </mc:Choice>
        <mc:Fallback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B46C61B0-C831-B667-11DA-7640AC2552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26112" y="424027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984E0A00-7067-DBD7-538C-4FA676E67D3B}"/>
              </a:ext>
            </a:extLst>
          </p:cNvPr>
          <p:cNvSpPr txBox="1"/>
          <p:nvPr/>
        </p:nvSpPr>
        <p:spPr>
          <a:xfrm>
            <a:off x="6597247" y="91636"/>
            <a:ext cx="22854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CA" sz="1100" b="0"/>
              <a:t>Fonction de coût =</a:t>
            </a:r>
          </a:p>
          <a:p>
            <a:r>
              <a:rPr lang="fr-CA" sz="1100"/>
              <a:t>(vecteur prédit – vecteur attendue)²</a:t>
            </a:r>
          </a:p>
        </p:txBody>
      </p:sp>
      <p:graphicFrame>
        <p:nvGraphicFramePr>
          <p:cNvPr id="41" name="Tableau 40">
            <a:extLst>
              <a:ext uri="{FF2B5EF4-FFF2-40B4-BE49-F238E27FC236}">
                <a16:creationId xmlns:a16="http://schemas.microsoft.com/office/drawing/2014/main" id="{8F5211C2-94EB-C84A-AA3B-CF2601F4E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68070"/>
              </p:ext>
            </p:extLst>
          </p:nvPr>
        </p:nvGraphicFramePr>
        <p:xfrm>
          <a:off x="8221427" y="511630"/>
          <a:ext cx="254031" cy="2715980"/>
        </p:xfrm>
        <a:graphic>
          <a:graphicData uri="http://schemas.openxmlformats.org/drawingml/2006/table">
            <a:tbl>
              <a:tblPr firstRow="1" bandRow="1">
                <a:tableStyleId>{D5970F78-8BE5-4FA1-A048-1398EA2E2070}</a:tableStyleId>
              </a:tblPr>
              <a:tblGrid>
                <a:gridCol w="254031">
                  <a:extLst>
                    <a:ext uri="{9D8B030D-6E8A-4147-A177-3AD203B41FA5}">
                      <a16:colId xmlns:a16="http://schemas.microsoft.com/office/drawing/2014/main" val="1112702105"/>
                    </a:ext>
                  </a:extLst>
                </a:gridCol>
              </a:tblGrid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84399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86211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73691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38287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91521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61502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0247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8437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89394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r>
                        <a:rPr lang="fr-CA" sz="1100"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801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D2CF98E3-B3EE-8CFD-E97F-AE8F54B24890}"/>
                  </a:ext>
                </a:extLst>
              </p14:cNvPr>
              <p14:cNvContentPartPr/>
              <p14:nvPr/>
            </p14:nvContentPartPr>
            <p14:xfrm>
              <a:off x="3675155" y="1990031"/>
              <a:ext cx="360" cy="360"/>
            </p14:xfrm>
          </p:contentPart>
        </mc:Choice>
        <mc:Fallback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D2CF98E3-B3EE-8CFD-E97F-AE8F54B2489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69035" y="1983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98BE4E8C-BB3D-288A-C306-7D62BB0145EA}"/>
                  </a:ext>
                </a:extLst>
              </p14:cNvPr>
              <p14:cNvContentPartPr/>
              <p14:nvPr/>
            </p14:nvContentPartPr>
            <p14:xfrm>
              <a:off x="3765155" y="1981031"/>
              <a:ext cx="360" cy="36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98BE4E8C-BB3D-288A-C306-7D62BB0145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59035" y="1974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0021F39D-2C6B-AC84-0500-12CE830A370A}"/>
                  </a:ext>
                </a:extLst>
              </p14:cNvPr>
              <p14:cNvContentPartPr/>
              <p14:nvPr/>
            </p14:nvContentPartPr>
            <p14:xfrm>
              <a:off x="3836435" y="1990031"/>
              <a:ext cx="360" cy="360"/>
            </p14:xfrm>
          </p:contentPart>
        </mc:Choice>
        <mc:Fallback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0021F39D-2C6B-AC84-0500-12CE830A37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30315" y="1983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60781536-F0FF-5389-D3E3-CF20662906EA}"/>
                  </a:ext>
                </a:extLst>
              </p14:cNvPr>
              <p14:cNvContentPartPr/>
              <p14:nvPr/>
            </p14:nvContentPartPr>
            <p14:xfrm>
              <a:off x="4670555" y="2035031"/>
              <a:ext cx="360" cy="36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60781536-F0FF-5389-D3E3-CF20662906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64435" y="202891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01FB51CC-1D36-B939-E40D-0E803BAC0916}"/>
                  </a:ext>
                </a:extLst>
              </p14:cNvPr>
              <p14:cNvContentPartPr/>
              <p14:nvPr/>
            </p14:nvContentPartPr>
            <p14:xfrm>
              <a:off x="4751195" y="2025671"/>
              <a:ext cx="360" cy="360"/>
            </p14:xfrm>
          </p:contentPart>
        </mc:Choice>
        <mc:Fallback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01FB51CC-1D36-B939-E40D-0E803BAC09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45075" y="2019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77C495B6-621D-1E00-D75E-2E07C7CB094F}"/>
                  </a:ext>
                </a:extLst>
              </p14:cNvPr>
              <p14:cNvContentPartPr/>
              <p14:nvPr/>
            </p14:nvContentPartPr>
            <p14:xfrm>
              <a:off x="4903475" y="2043671"/>
              <a:ext cx="360" cy="360"/>
            </p14:xfrm>
          </p:contentPart>
        </mc:Choice>
        <mc:Fallback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77C495B6-621D-1E00-D75E-2E07C7CB09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97355" y="20375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F02A8192-33E6-C265-A811-D0D9945BB0C5}"/>
                  </a:ext>
                </a:extLst>
              </p14:cNvPr>
              <p14:cNvContentPartPr/>
              <p14:nvPr/>
            </p14:nvContentPartPr>
            <p14:xfrm>
              <a:off x="5405675" y="2124311"/>
              <a:ext cx="360" cy="360"/>
            </p14:xfrm>
          </p:contentPart>
        </mc:Choice>
        <mc:Fallback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F02A8192-33E6-C265-A811-D0D9945BB0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99555" y="21181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ECB679B3-AFD3-5115-03E1-4993FEFAFCE4}"/>
                  </a:ext>
                </a:extLst>
              </p14:cNvPr>
              <p14:cNvContentPartPr/>
              <p14:nvPr/>
            </p14:nvContentPartPr>
            <p14:xfrm>
              <a:off x="5477315" y="2124311"/>
              <a:ext cx="360" cy="360"/>
            </p14:xfrm>
          </p:contentPart>
        </mc:Choice>
        <mc:Fallback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ECB679B3-AFD3-5115-03E1-4993FEFAFC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71195" y="21181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728AAAC1-1630-52CF-50F9-EE50E3196406}"/>
                  </a:ext>
                </a:extLst>
              </p14:cNvPr>
              <p14:cNvContentPartPr/>
              <p14:nvPr/>
            </p14:nvContentPartPr>
            <p14:xfrm>
              <a:off x="5566955" y="2124311"/>
              <a:ext cx="360" cy="360"/>
            </p14:xfrm>
          </p:contentPart>
        </mc:Choice>
        <mc:Fallback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728AAAC1-1630-52CF-50F9-EE50E319640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60835" y="21181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6D4506EA-4D3D-3387-925E-ECE758E510D8}"/>
                  </a:ext>
                </a:extLst>
              </p14:cNvPr>
              <p14:cNvContentPartPr/>
              <p14:nvPr/>
            </p14:nvContentPartPr>
            <p14:xfrm>
              <a:off x="3657515" y="2967071"/>
              <a:ext cx="360" cy="36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6D4506EA-4D3D-3387-925E-ECE758E510D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51395" y="29609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C0A94E6F-8D07-262E-57B2-D247832A7122}"/>
                  </a:ext>
                </a:extLst>
              </p14:cNvPr>
              <p14:cNvContentPartPr/>
              <p14:nvPr/>
            </p14:nvContentPartPr>
            <p14:xfrm>
              <a:off x="3765155" y="2967071"/>
              <a:ext cx="360" cy="360"/>
            </p14:xfrm>
          </p:contentPart>
        </mc:Choice>
        <mc:Fallback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C0A94E6F-8D07-262E-57B2-D247832A712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59035" y="29609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9AD45B9F-C501-CE5D-A3C2-DA66FFA6E7B9}"/>
                  </a:ext>
                </a:extLst>
              </p14:cNvPr>
              <p14:cNvContentPartPr/>
              <p14:nvPr/>
            </p14:nvContentPartPr>
            <p14:xfrm>
              <a:off x="3863795" y="2976071"/>
              <a:ext cx="360" cy="36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9AD45B9F-C501-CE5D-A3C2-DA66FFA6E7B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57675" y="29699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BE2017B7-4073-54CF-AED8-E0C5364B5933}"/>
                  </a:ext>
                </a:extLst>
              </p14:cNvPr>
              <p14:cNvContentPartPr/>
              <p14:nvPr/>
            </p14:nvContentPartPr>
            <p14:xfrm>
              <a:off x="3648515" y="3702191"/>
              <a:ext cx="360" cy="36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BE2017B7-4073-54CF-AED8-E0C5364B593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42395" y="3696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722B336A-AD93-972E-C05E-0A6F60169D53}"/>
                  </a:ext>
                </a:extLst>
              </p14:cNvPr>
              <p14:cNvContentPartPr/>
              <p14:nvPr/>
            </p14:nvContentPartPr>
            <p14:xfrm>
              <a:off x="3720155" y="3702191"/>
              <a:ext cx="360" cy="36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722B336A-AD93-972E-C05E-0A6F60169D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14035" y="3696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7AA943AC-E727-27C3-9133-B3A7D7C1DD1D}"/>
                  </a:ext>
                </a:extLst>
              </p14:cNvPr>
              <p14:cNvContentPartPr/>
              <p14:nvPr/>
            </p14:nvContentPartPr>
            <p14:xfrm>
              <a:off x="3872435" y="3693191"/>
              <a:ext cx="360" cy="36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7AA943AC-E727-27C3-9133-B3A7D7C1DD1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66315" y="36870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7C35AA60-7535-3F4B-0785-B14102890AC6}"/>
                  </a:ext>
                </a:extLst>
              </p14:cNvPr>
              <p14:cNvContentPartPr/>
              <p14:nvPr/>
            </p14:nvContentPartPr>
            <p14:xfrm>
              <a:off x="4616555" y="2967071"/>
              <a:ext cx="360" cy="36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7C35AA60-7535-3F4B-0785-B14102890AC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10435" y="29609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25D4380B-AFCB-05D7-388B-8C1E2832F06A}"/>
                  </a:ext>
                </a:extLst>
              </p14:cNvPr>
              <p14:cNvContentPartPr/>
              <p14:nvPr/>
            </p14:nvContentPartPr>
            <p14:xfrm>
              <a:off x="4715195" y="2985071"/>
              <a:ext cx="360" cy="36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25D4380B-AFCB-05D7-388B-8C1E2832F0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09075" y="297895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114F63FA-E2C2-DD68-BF84-D22891F3BDEA}"/>
                  </a:ext>
                </a:extLst>
              </p14:cNvPr>
              <p14:cNvContentPartPr/>
              <p14:nvPr/>
            </p14:nvContentPartPr>
            <p14:xfrm>
              <a:off x="4840835" y="2976071"/>
              <a:ext cx="3960" cy="1800"/>
            </p14:xfrm>
          </p:contentPart>
        </mc:Choice>
        <mc:Fallback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114F63FA-E2C2-DD68-BF84-D22891F3BD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34103" y="2969951"/>
                <a:ext cx="17424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22F8107A-94F5-0646-3633-E250E173C273}"/>
                  </a:ext>
                </a:extLst>
              </p14:cNvPr>
              <p14:cNvContentPartPr/>
              <p14:nvPr/>
            </p14:nvContentPartPr>
            <p14:xfrm>
              <a:off x="5414675" y="2761151"/>
              <a:ext cx="360" cy="36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22F8107A-94F5-0646-3633-E250E173C27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08555" y="27550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E410C6C3-D7D0-6B21-68EF-678E843061E4}"/>
                  </a:ext>
                </a:extLst>
              </p14:cNvPr>
              <p14:cNvContentPartPr/>
              <p14:nvPr/>
            </p14:nvContentPartPr>
            <p14:xfrm>
              <a:off x="5459315" y="2769791"/>
              <a:ext cx="1800" cy="360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E410C6C3-D7D0-6B21-68EF-678E843061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54215" y="2763671"/>
                <a:ext cx="12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05AC710B-CEA0-A935-D739-1207DD4A20E9}"/>
                  </a:ext>
                </a:extLst>
              </p14:cNvPr>
              <p14:cNvContentPartPr/>
              <p14:nvPr/>
            </p14:nvContentPartPr>
            <p14:xfrm>
              <a:off x="5539955" y="2769791"/>
              <a:ext cx="360" cy="360"/>
            </p14:xfrm>
          </p:contentPart>
        </mc:Choice>
        <mc:Fallback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05AC710B-CEA0-A935-D739-1207DD4A20E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33835" y="276367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948B844-7FAB-926E-F835-CBB06E24902D}"/>
                  </a:ext>
                </a:extLst>
              </p:cNvPr>
              <p:cNvSpPr txBox="1"/>
              <p:nvPr/>
            </p:nvSpPr>
            <p:spPr>
              <a:xfrm>
                <a:off x="2971872" y="4426764"/>
                <a:ext cx="3711841" cy="2864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11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11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fr-CA" sz="11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CA" sz="1100" b="1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CA" sz="1100" b="1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fr-CA" sz="11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fr-CA" sz="11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CA" sz="11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p>
                          </m:sSubSup>
                        </m:e>
                      </m:d>
                      <m:r>
                        <a:rPr lang="fr-CA" sz="1100" b="1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11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  <m:sup>
                          <m:r>
                            <a:rPr lang="fr-CA" sz="11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fr-CA" sz="11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1100" b="1"/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948B844-7FAB-926E-F835-CBB06E249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72" y="4426764"/>
                <a:ext cx="3711841" cy="286425"/>
              </a:xfrm>
              <a:prstGeom prst="rect">
                <a:avLst/>
              </a:prstGeom>
              <a:blipFill>
                <a:blip r:embed="rId9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505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76F03-F2CF-2F15-FF4D-E5B1661C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6EF7C-B9B9-A38D-7480-9106EAFB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60"/>
            <a:ext cx="7765143" cy="4989104"/>
          </a:xfrm>
          <a:prstGeom prst="rect">
            <a:avLst/>
          </a:prstGeom>
        </p:spPr>
      </p:pic>
      <p:sp>
        <p:nvSpPr>
          <p:cNvPr id="4" name="ZoneTexte 38">
            <a:extLst>
              <a:ext uri="{FF2B5EF4-FFF2-40B4-BE49-F238E27FC236}">
                <a16:creationId xmlns:a16="http://schemas.microsoft.com/office/drawing/2014/main" id="{FDFE4655-5E4F-9525-14F7-2FCFDCE957A7}"/>
              </a:ext>
            </a:extLst>
          </p:cNvPr>
          <p:cNvSpPr txBox="1"/>
          <p:nvPr/>
        </p:nvSpPr>
        <p:spPr>
          <a:xfrm>
            <a:off x="6597247" y="91636"/>
            <a:ext cx="22854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CA" sz="1100" b="0">
                <a:solidFill>
                  <a:schemeClr val="bg1"/>
                </a:solidFill>
              </a:rPr>
              <a:t>Fonction de coût =</a:t>
            </a:r>
          </a:p>
          <a:p>
            <a:r>
              <a:rPr lang="fr-CA" sz="1100">
                <a:solidFill>
                  <a:schemeClr val="bg1"/>
                </a:solidFill>
              </a:rPr>
              <a:t>(vecteur prédit – vecteur attendue)²</a:t>
            </a:r>
          </a:p>
        </p:txBody>
      </p:sp>
      <p:sp>
        <p:nvSpPr>
          <p:cNvPr id="5" name="ZoneTexte 44">
            <a:extLst>
              <a:ext uri="{FF2B5EF4-FFF2-40B4-BE49-F238E27FC236}">
                <a16:creationId xmlns:a16="http://schemas.microsoft.com/office/drawing/2014/main" id="{43D00CDC-E728-BA2A-F174-561F13BF3268}"/>
              </a:ext>
            </a:extLst>
          </p:cNvPr>
          <p:cNvSpPr txBox="1"/>
          <p:nvPr/>
        </p:nvSpPr>
        <p:spPr>
          <a:xfrm>
            <a:off x="3744867" y="153190"/>
            <a:ext cx="207404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fr-CA" sz="1100" b="0">
                <a:solidFill>
                  <a:schemeClr val="bg1"/>
                </a:solidFill>
              </a:rPr>
              <a:t>Vect</a:t>
            </a:r>
            <a:r>
              <a:rPr lang="fr-CA" sz="1100">
                <a:solidFill>
                  <a:schemeClr val="bg1"/>
                </a:solidFill>
              </a:rPr>
              <a:t>eur</a:t>
            </a:r>
            <a:r>
              <a:rPr lang="fr-CA" sz="1100" b="0">
                <a:solidFill>
                  <a:schemeClr val="bg1"/>
                </a:solidFill>
              </a:rPr>
              <a:t> Gradient = pas * -</a:t>
            </a:r>
            <a:r>
              <a:rPr lang="fr-CA">
                <a:solidFill>
                  <a:schemeClr val="bg1"/>
                </a:solidFill>
              </a:rPr>
              <a:t>∇C</a:t>
            </a:r>
            <a:endParaRPr lang="fr-CA" sz="110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444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E63E7-BF1D-E468-5A62-FC54DE4E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98" y="3267615"/>
            <a:ext cx="2917375" cy="731459"/>
          </a:xfrm>
        </p:spPr>
        <p:txBody>
          <a:bodyPr/>
          <a:lstStyle/>
          <a:p>
            <a:r>
              <a:rPr lang="fr-CA" sz="3200" b="1"/>
              <a:t>Paramètres modifiables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73A310-D813-8C91-37FC-CE393D48A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/>
              <a:t>Taille des lots : Nb. d’images calculés avant la calibration</a:t>
            </a:r>
          </a:p>
          <a:p>
            <a:r>
              <a:rPr lang="fr-CA"/>
              <a:t>Époque : Nombre de passage de toutes les images -&gt; (Augmenter artificiellement le nombre d’image)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7B72B23-2306-F9BC-0B90-400D68FA4BD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72000" y="999772"/>
            <a:ext cx="4179256" cy="682929"/>
          </a:xfrm>
        </p:spPr>
        <p:txBody>
          <a:bodyPr/>
          <a:lstStyle/>
          <a:p>
            <a:r>
              <a:rPr lang="fr-CA"/>
              <a:t>Gradient arrêté de manière expérimentale (donc ∅ valeur).</a:t>
            </a:r>
          </a:p>
          <a:p>
            <a:r>
              <a:rPr lang="fr-CA"/>
              <a:t>On cherche un taux de réussite satisfaisant (&gt; 80 %)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B20D366-0685-DE67-8037-1E88785249B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589325" y="646388"/>
            <a:ext cx="3838200" cy="352657"/>
          </a:xfrm>
        </p:spPr>
        <p:txBody>
          <a:bodyPr/>
          <a:lstStyle/>
          <a:p>
            <a:r>
              <a:rPr lang="fr-CA" b="1"/>
              <a:t>Critère d’arrêt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16A51F4-B145-8E7C-2E19-38F92F9B13D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fr-CA" b="1"/>
              <a:t>Époque + Taille des lots</a:t>
            </a:r>
          </a:p>
        </p:txBody>
      </p:sp>
      <p:sp>
        <p:nvSpPr>
          <p:cNvPr id="9" name="Google Shape;129;p28">
            <a:extLst>
              <a:ext uri="{FF2B5EF4-FFF2-40B4-BE49-F238E27FC236}">
                <a16:creationId xmlns:a16="http://schemas.microsoft.com/office/drawing/2014/main" id="{153C8516-74C8-1C21-0819-14A76DB146FD}"/>
              </a:ext>
            </a:extLst>
          </p:cNvPr>
          <p:cNvSpPr txBox="1"/>
          <p:nvPr/>
        </p:nvSpPr>
        <p:spPr>
          <a:xfrm>
            <a:off x="131085" y="4616724"/>
            <a:ext cx="946918" cy="36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CA" sz="1000" noProof="0">
                <a:solidFill>
                  <a:schemeClr val="dk1"/>
                </a:solidFill>
                <a:latin typeface="Syne"/>
                <a:ea typeface="Syne"/>
                <a:cs typeface="Syne"/>
              </a:rPr>
              <a:t>Collège de Maisonneuve</a:t>
            </a:r>
            <a:endParaRPr lang="fr-CA" noProof="0">
              <a:solidFill>
                <a:schemeClr val="dk1"/>
              </a:solidFill>
            </a:endParaRPr>
          </a:p>
        </p:txBody>
      </p:sp>
      <p:cxnSp>
        <p:nvCxnSpPr>
          <p:cNvPr id="10" name="Google Shape;130;p28">
            <a:extLst>
              <a:ext uri="{FF2B5EF4-FFF2-40B4-BE49-F238E27FC236}">
                <a16:creationId xmlns:a16="http://schemas.microsoft.com/office/drawing/2014/main" id="{8C387403-40C1-4470-06B2-A7444CBC0DE6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1078003" y="4800200"/>
            <a:ext cx="7375162" cy="5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8C565F54-1F9A-1469-3960-DCE3C27B66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53165" y="4467225"/>
            <a:ext cx="676275" cy="676275"/>
          </a:xfrm>
          <a:prstGeom prst="rect">
            <a:avLst/>
          </a:prstGeom>
          <a:noFill/>
        </p:spPr>
      </p:pic>
      <p:sp>
        <p:nvSpPr>
          <p:cNvPr id="12" name="Sous-titre 3">
            <a:extLst>
              <a:ext uri="{FF2B5EF4-FFF2-40B4-BE49-F238E27FC236}">
                <a16:creationId xmlns:a16="http://schemas.microsoft.com/office/drawing/2014/main" id="{BBBC4C06-839D-6835-D561-EC81899A367A}"/>
              </a:ext>
            </a:extLst>
          </p:cNvPr>
          <p:cNvSpPr txBox="1">
            <a:spLocks/>
          </p:cNvSpPr>
          <p:nvPr/>
        </p:nvSpPr>
        <p:spPr>
          <a:xfrm>
            <a:off x="4533976" y="2165647"/>
            <a:ext cx="3838200" cy="75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>
              <a:buFont typeface="Calibri"/>
              <a:buChar char="-"/>
            </a:pPr>
            <a:r>
              <a:rPr lang="fr-CA"/>
              <a:t>Valeur qui doit être strictement positive.</a:t>
            </a:r>
          </a:p>
          <a:p>
            <a:pPr>
              <a:buFont typeface="Calibri"/>
              <a:buChar char="-"/>
            </a:pPr>
            <a:r>
              <a:rPr lang="fr-CA"/>
              <a:t>0,8</a:t>
            </a:r>
          </a:p>
          <a:p>
            <a:endParaRPr lang="fr-CA"/>
          </a:p>
          <a:p>
            <a:endParaRPr lang="fr-CA"/>
          </a:p>
        </p:txBody>
      </p:sp>
      <p:sp>
        <p:nvSpPr>
          <p:cNvPr id="13" name="Sous-titre 4">
            <a:extLst>
              <a:ext uri="{FF2B5EF4-FFF2-40B4-BE49-F238E27FC236}">
                <a16:creationId xmlns:a16="http://schemas.microsoft.com/office/drawing/2014/main" id="{3DB48EFE-06B3-D468-9140-B614D3082962}"/>
              </a:ext>
            </a:extLst>
          </p:cNvPr>
          <p:cNvSpPr txBox="1">
            <a:spLocks/>
          </p:cNvSpPr>
          <p:nvPr/>
        </p:nvSpPr>
        <p:spPr>
          <a:xfrm>
            <a:off x="4551301" y="1858350"/>
            <a:ext cx="3838200" cy="35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A" b="1"/>
              <a:t>Pas du gradient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195039F-2D4C-B9DE-5D2B-30044E67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638"/>
          <a:stretch/>
        </p:blipFill>
        <p:spPr>
          <a:xfrm>
            <a:off x="217982" y="728010"/>
            <a:ext cx="4168690" cy="20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5.8|7|5.6|8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Galerie</vt:lpstr>
      <vt:lpstr>Rétrospective</vt:lpstr>
      <vt:lpstr>Tech Startup by Slidesgo</vt:lpstr>
      <vt:lpstr>PowerPoint Presentation</vt:lpstr>
      <vt:lpstr>Intelligence artificielle</vt:lpstr>
      <vt:lpstr>Résumé – IA et Réseaux de neurones</vt:lpstr>
      <vt:lpstr>PowerPoint Presentation</vt:lpstr>
      <vt:lpstr>PowerPoint Presentation</vt:lpstr>
      <vt:lpstr>Mathématiques</vt:lpstr>
      <vt:lpstr>PowerPoint Presentation</vt:lpstr>
      <vt:lpstr>PowerPoint Presentation</vt:lpstr>
      <vt:lpstr>Paramètres modifiables</vt:lpstr>
      <vt:lpstr>Exemples</vt:lpstr>
      <vt:lpstr>Notre code</vt:lpstr>
      <vt:lpstr>Nos paramètres – Exemple 1</vt:lpstr>
      <vt:lpstr>Merci de nous avoir écouté!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hamouzza.2000@hotmail.com</dc:creator>
  <cp:revision>1</cp:revision>
  <dcterms:modified xsi:type="dcterms:W3CDTF">2025-04-24T14:05:00Z</dcterms:modified>
</cp:coreProperties>
</file>